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503" r:id="rId5"/>
    <p:sldId id="276" r:id="rId6"/>
    <p:sldId id="520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5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14" r:id="rId27"/>
    <p:sldId id="515" r:id="rId28"/>
    <p:sldId id="516" r:id="rId29"/>
    <p:sldId id="531" r:id="rId30"/>
    <p:sldId id="532" r:id="rId31"/>
    <p:sldId id="534" r:id="rId32"/>
    <p:sldId id="533" r:id="rId33"/>
    <p:sldId id="349" r:id="rId34"/>
    <p:sldId id="256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дове връзки&#13;" id="{12370640-ABFE-CA45-BD93-8C491885DFB9}">
          <p14:sldIdLst>
            <p14:sldId id="520"/>
            <p14:sldId id="522"/>
            <p14:sldId id="523"/>
            <p14:sldId id="524"/>
            <p14:sldId id="525"/>
            <p14:sldId id="526"/>
          </p14:sldIdLst>
        </p14:section>
        <p14:section name="Ограничения на целостта&#13;" id="{BFAE36EB-683B-8848-8076-A744F507B256}">
          <p14:sldIdLst>
            <p14:sldId id="527"/>
            <p14:sldId id="528"/>
            <p14:sldId id="529"/>
          </p14:sldIdLst>
        </p14:section>
        <p14:section name="Каскадни операции&#13;" id="{CB1102E2-3982-8049-86F5-5DB3F7BD09CA}">
          <p14:sldIdLst>
            <p14:sldId id="535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&#13;" id="{9CB1CE64-60E7-574E-B2F5-A61040A3DFA9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21DE0C8A-F39E-FA42-BA9C-E9A512F9D717}">
          <p14:sldIdLst>
            <p14:sldId id="531"/>
            <p14:sldId id="532"/>
            <p14:sldId id="534"/>
            <p14:sldId id="533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D0D4DC"/>
    <a:srgbClr val="D0D4FF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/>
    <p:restoredTop sz="94719"/>
  </p:normalViewPr>
  <p:slideViewPr>
    <p:cSldViewPr>
      <p:cViewPr varScale="1">
        <p:scale>
          <a:sx n="116" d="100"/>
          <a:sy n="116" d="100"/>
        </p:scale>
        <p:origin x="224" y="95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455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08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35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8943ED-62FC-43CF-9220-3EBB34288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61868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181F38-7E25-4CF0-8477-2E5E96291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6401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E55E717-ED34-4F6A-893D-66C421905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328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80D8324-A1E3-4093-A148-79A57C1E1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498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21.08.23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sv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 fontScale="92500"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457200"/>
            <a:ext cx="11083636" cy="1066800"/>
          </a:xfrm>
        </p:spPr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4724400" cy="210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нея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(или група от колони)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8541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</p:spTree>
    <p:extLst>
      <p:ext uri="{BB962C8B-B14F-4D97-AF65-F5344CB8AC3E}">
        <p14:creationId xmlns:p14="http://schemas.microsoft.com/office/powerpoint/2010/main" val="20263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FB02FC4-7CB6-4AD9-B76E-D615EDB889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Каскадни операции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E4B1920-6F4F-482A-A98E-6FB068F0057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Каскадно изтриване и променяне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410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ru-RU" dirty="0"/>
              <a:t>Позволява, когато се направи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в определен обект, тази промяна да се приложи към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свързани</a:t>
            </a:r>
            <a:r>
              <a:rPr lang="ru-RU" dirty="0"/>
              <a:t> </a:t>
            </a:r>
            <a:r>
              <a:rPr lang="ru-RU" b="1" dirty="0" err="1">
                <a:solidFill>
                  <a:schemeClr val="bg1"/>
                </a:solidFill>
              </a:rPr>
              <a:t>обекти</a:t>
            </a:r>
            <a:endParaRPr lang="ru-RU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en-US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C493A1-D12D-A304-727D-E1BDC172AF7D}"/>
              </a:ext>
            </a:extLst>
          </p:cNvPr>
          <p:cNvSpPr/>
          <p:nvPr/>
        </p:nvSpPr>
        <p:spPr bwMode="auto">
          <a:xfrm>
            <a:off x="5029200" y="4572000"/>
            <a:ext cx="4495800" cy="160020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add image (simple abstract scheme)</a:t>
            </a:r>
          </a:p>
        </p:txBody>
      </p:sp>
    </p:spTree>
    <p:extLst>
      <p:ext uri="{BB962C8B-B14F-4D97-AF65-F5344CB8AC3E}">
        <p14:creationId xmlns:p14="http://schemas.microsoft.com/office/powerpoint/2010/main" val="215266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9702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522114"/>
            <a:ext cx="2758206" cy="523222"/>
          </a:xfrm>
          <a:prstGeom prst="wedgeRoundRectCallout">
            <a:avLst>
              <a:gd name="adj1" fmla="val -4506"/>
              <a:gd name="adj2" fmla="val 137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142446"/>
            <a:ext cx="3026450" cy="52322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87737"/>
            <a:ext cx="2438400" cy="523221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545445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05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9DB0AC1-6C98-4A02-9B4F-3957D466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48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8DB210-4898-4797-8B2A-15561707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666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59131C5-00D1-4FB3-95AA-7614C6DCB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178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3C680B-F8C7-4B51-848C-D9ED716A5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92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3600" dirty="0"/>
              <a:t>Избягване на дублирани данни чрез нормализиране на схемата на БД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572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  <a:endParaRPr lang="en-US" dirty="0"/>
          </a:p>
        </p:txBody>
      </p:sp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endParaRPr lang="en-US" sz="34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1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79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40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56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05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Релационна схема, значение и примери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endParaRPr lang="en-US" dirty="0"/>
          </a:p>
        </p:txBody>
      </p:sp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Колекцията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2"/>
            <a:r>
              <a:rPr lang="bg-BG" dirty="0"/>
              <a:t>Релации</a:t>
            </a:r>
            <a:endParaRPr lang="en-US" dirty="0"/>
          </a:p>
          <a:p>
            <a:pPr lvl="2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pPr lvl="1"/>
            <a:r>
              <a:rPr lang="ru-RU" dirty="0"/>
              <a:t>Няма данни, но съдържа </a:t>
            </a:r>
            <a:r>
              <a:rPr lang="ru-RU" b="1" dirty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/>
              <a:t>Релационните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диаграми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</p:spTree>
    <p:extLst>
      <p:ext uri="{BB962C8B-B14F-4D97-AF65-F5344CB8AC3E}">
        <p14:creationId xmlns:p14="http://schemas.microsoft.com/office/powerpoint/2010/main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661275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724400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  <a:endParaRPr lang="en-US" dirty="0"/>
          </a:p>
        </p:txBody>
      </p:sp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ru-RU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избягваме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Връзките имат множество: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>
                <a:solidFill>
                  <a:schemeClr val="tx2"/>
                </a:solidFill>
              </a:rPr>
              <a:t>държава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tx2"/>
                </a:solidFill>
              </a:rPr>
              <a:t>град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</p:spTree>
    <p:extLst>
      <p:ext uri="{BB962C8B-B14F-4D97-AF65-F5344CB8AC3E}">
        <p14:creationId xmlns:p14="http://schemas.microsoft.com/office/powerpoint/2010/main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644069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923846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161137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542139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99339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151739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608939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45507"/>
              </p:ext>
            </p:extLst>
          </p:nvPr>
        </p:nvGraphicFramePr>
        <p:xfrm>
          <a:off x="1143000" y="3246739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35694"/>
              </p:ext>
            </p:extLst>
          </p:nvPr>
        </p:nvGraphicFramePr>
        <p:xfrm>
          <a:off x="7924800" y="3571695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1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755736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593936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798790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736936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889336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822536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489354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736935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117935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222336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41557"/>
              </p:ext>
            </p:extLst>
          </p:nvPr>
        </p:nvGraphicFramePr>
        <p:xfrm>
          <a:off x="990600" y="3831936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374736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51290"/>
              </p:ext>
            </p:extLst>
          </p:nvPr>
        </p:nvGraphicFramePr>
        <p:xfrm>
          <a:off x="4800600" y="3984336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34192"/>
              </p:ext>
            </p:extLst>
          </p:nvPr>
        </p:nvGraphicFramePr>
        <p:xfrm>
          <a:off x="8610600" y="4365336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39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192000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 първата таблица съответства на </a:t>
            </a: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във втората таблица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Използва се за </a:t>
            </a:r>
            <a:r>
              <a:rPr lang="ru-RU" sz="3200" b="1" dirty="0">
                <a:solidFill>
                  <a:schemeClr val="bg1"/>
                </a:solidFill>
              </a:rPr>
              <a:t>наследяване</a:t>
            </a:r>
            <a:r>
              <a:rPr lang="ru-RU" sz="3200" dirty="0"/>
              <a:t> между таблици</a:t>
            </a:r>
            <a:endParaRPr lang="bg-BG" sz="32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3505201"/>
            <a:ext cx="3145631" cy="182106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86800" y="23622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27295"/>
              </p:ext>
            </p:extLst>
          </p:nvPr>
        </p:nvGraphicFramePr>
        <p:xfrm>
          <a:off x="8534400" y="28956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82200" y="39624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Правила и</a:t>
            </a:r>
            <a:r>
              <a:rPr lang="en-US" dirty="0"/>
              <a:t> </a:t>
            </a:r>
            <a:r>
              <a:rPr lang="bg-BG" dirty="0"/>
              <a:t>проверки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  <a:endParaRPr lang="en-US" dirty="0"/>
          </a:p>
        </p:txBody>
      </p:sp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16876</TotalTime>
  <Words>1706</Words>
  <Application>Microsoft Macintosh PowerPoint</Application>
  <PresentationFormat>Widescreen</PresentationFormat>
  <Paragraphs>501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</vt:lpstr>
      <vt:lpstr>Много към много</vt:lpstr>
      <vt:lpstr>Едно към едно</vt:lpstr>
      <vt:lpstr>Връзка между записи в същата таблица</vt:lpstr>
      <vt:lpstr>Ограничение на целостта</vt:lpstr>
      <vt:lpstr>Ограничения на целостта (1)</vt:lpstr>
      <vt:lpstr>Ограничения на целостта (2)</vt:lpstr>
      <vt:lpstr>Каскадни операции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</vt:lpstr>
      <vt:lpstr>E/R диаграми – Пример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Drinka</cp:lastModifiedBy>
  <cp:revision>507</cp:revision>
  <dcterms:created xsi:type="dcterms:W3CDTF">2018-05-23T13:08:44Z</dcterms:created>
  <dcterms:modified xsi:type="dcterms:W3CDTF">2023-08-21T14:10:24Z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