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627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8267601-CD2C-4AB8-A3C5-5EC86000A151}">
          <p14:sldIdLst>
            <p14:sldId id="627"/>
            <p14:sldId id="619"/>
          </p14:sldIdLst>
        </p14:section>
        <p14:section name="Повторения на блокове код" id="{F1C1AD23-0FD8-4CFC-96D3-EE09783AF3B4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413379EA-5E06-492F-8846-4170E34A504C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4B7804CC-97BB-4010-B4AD-3421E8BD5728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D07754AF-9E57-4FDE-80E4-B1534B67D2EC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BB603260-47C0-4C2A-98E4-DD3F2C4D8F7B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36CA7C78-F617-4CC9-BE77-055E7200BAA6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2" autoAdjust="0"/>
    <p:restoredTop sz="95215" autoAdjust="0"/>
  </p:normalViewPr>
  <p:slideViewPr>
    <p:cSldViewPr showGuides="1">
      <p:cViewPr varScale="1">
        <p:scale>
          <a:sx n="147" d="100"/>
          <a:sy n="147" d="100"/>
        </p:scale>
        <p:origin x="240" y="2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08DCE5-8F3A-7317-A3BD-64B9373CC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587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B06ED1-30BA-AEA5-5A47-E909665E7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152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A476B25-7A30-C383-37DE-49BA27478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668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DBF301F-A5FB-6FAA-2DDE-0AA6DC8379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93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8F32706-8B63-538A-3974-863130713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891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0E0369C-DF77-F21A-6E84-31B14FFF08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62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AF30500-C0A5-9961-A3D8-2A1E341C7C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336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10D487-B4A8-82C3-F889-A3E5DE7DE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62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87142D-916C-277A-3899-54ED9C5D2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07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1DCEFC-7353-19E7-F165-8E04A2E1A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061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5AF77AF-5130-4211-11DB-7E445B8D66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849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15064F-3F09-7C1B-442E-913330EE28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611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6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org/Contests/Practice/Index/3898#13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4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26DDAC8-152C-86E2-027C-59BF6CC5D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6000" y="2537593"/>
            <a:ext cx="2884920" cy="28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32D032F-F723-10A1-63B3-50AB268CB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8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48347" y="137291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115096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880530" y="2920604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11678" y="3502409"/>
            <a:ext cx="659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37654" y="4798042"/>
            <a:ext cx="2376821" cy="567182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86875" y="411096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06000" y="3159000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48347" y="1444776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977286" y="2894244"/>
            <a:ext cx="1726933" cy="122663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248411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4125" y="445315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иране 80">
            <a:extLst>
              <a:ext uri="{FF2B5EF4-FFF2-40B4-BE49-F238E27FC236}">
                <a16:creationId xmlns:a16="http://schemas.microsoft.com/office/drawing/2014/main" id="{E9EE3782-CCEF-3899-618A-03DA767C967C}"/>
              </a:ext>
            </a:extLst>
          </p:cNvPr>
          <p:cNvGrpSpPr/>
          <p:nvPr/>
        </p:nvGrpSpPr>
        <p:grpSpPr>
          <a:xfrm>
            <a:off x="4645282" y="6104445"/>
            <a:ext cx="2376821" cy="573975"/>
            <a:chOff x="3429635" y="5232612"/>
            <a:chExt cx="2377440" cy="6019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1045C-47F4-920C-3FF5-FED01A7DE11B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59913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CCA73-0ED4-1366-9934-EAFC05805D56}"/>
                </a:ext>
              </a:extLst>
            </p:cNvPr>
            <p:cNvSpPr txBox="1"/>
            <p:nvPr/>
          </p:nvSpPr>
          <p:spPr>
            <a:xfrm>
              <a:off x="3429635" y="5232612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9" name="Straight Arrow Connector 27">
            <a:extLst>
              <a:ext uri="{FF2B5EF4-FFF2-40B4-BE49-F238E27FC236}">
                <a16:creationId xmlns:a16="http://schemas.microsoft.com/office/drawing/2014/main" id="{4B99C9C8-0E3A-968C-E062-09E07C804C4F}"/>
              </a:ext>
            </a:extLst>
          </p:cNvPr>
          <p:cNvCxnSpPr>
            <a:cxnSpLocks/>
          </p:cNvCxnSpPr>
          <p:nvPr/>
        </p:nvCxnSpPr>
        <p:spPr>
          <a:xfrm rot="5400000">
            <a:off x="5568054" y="574193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401E1-26CA-9A14-5045-C2CC8913F243}"/>
              </a:ext>
            </a:extLst>
          </p:cNvPr>
          <p:cNvGrpSpPr/>
          <p:nvPr/>
        </p:nvGrpSpPr>
        <p:grpSpPr>
          <a:xfrm>
            <a:off x="4005258" y="3502410"/>
            <a:ext cx="719576" cy="2904588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B1D8C9-F778-27B4-2E98-93DCA4DE4ABB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26F6E-3F6B-5CAB-BFD4-BFD5485A37B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01D765-BDB9-A80C-998C-6E639CD938F6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E19FF50E-8945-95EE-DDC5-D7C1D5118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B0D96-D82A-B00F-FBFF-E8C8DE9EA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6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4245735"/>
            <a:ext cx="784570" cy="24134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12BEB19-64D3-C744-4C0B-C372A1F14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19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FD445792-9DFA-B158-330F-2B3A379813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40FEC0-A29E-E375-5B9A-5703AA114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32D47A4-8AC0-188A-57F0-D4DD4D6506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Дължина на низ и достъп до символ по индекс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470C5F3-6E95-46F6-5C80-8E44E205EE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</p:spTree>
    <p:extLst>
      <p:ext uri="{BB962C8B-B14F-4D97-AF65-F5344CB8AC3E}">
        <p14:creationId xmlns:p14="http://schemas.microsoft.com/office/powerpoint/2010/main" val="5022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633F02A-B0AB-6598-0F34-2F86D948B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8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D506DCE-6B24-6FA1-55A3-69CF5D132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6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9E6CF6-98DA-DA51-5746-83FA5AE14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590037"/>
            <a:ext cx="10836275" cy="33420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for (int i = 0; i &lt; input.</a:t>
            </a:r>
            <a:r>
              <a:rPr lang="en-US" sz="3200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  Console.WriteLine(input</a:t>
            </a:r>
            <a:r>
              <a:rPr lang="en-US" sz="3200" dirty="0">
                <a:solidFill>
                  <a:schemeClr val="bg1"/>
                </a:solidFill>
              </a:rPr>
              <a:t>[i]</a:t>
            </a:r>
            <a:r>
              <a:rPr lang="en-US" sz="3200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8210"/>
              <a:gd name="adj2" fmla="val -860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дължината</a:t>
            </a:r>
            <a:r>
              <a:rPr lang="bg-BG" sz="2400" b="1" dirty="0">
                <a:solidFill>
                  <a:srgbClr val="FFFFFF"/>
                </a:solidFill>
              </a:rPr>
              <a:t>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4599000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индекс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199456" y="6307009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922376D-7237-4619-316A-EBBE74D2B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en-US" sz="3399" dirty="0">
                <a:latin typeface="Calibri" panose="020F0502020204030204" pitchFamily="34" charset="0"/>
                <a:cs typeface="Calibri" panose="020F0502020204030204" pitchFamily="34" charset="0"/>
              </a:rPr>
              <a:t>͏͏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текст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Дължина на 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символен низ</a:t>
            </a:r>
            <a:endParaRPr lang="bg-BG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Достъп до 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елемент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от низ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(цикъл в цикъл)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744379-1D54-1798-74EF-64954551D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F383E-278C-9007-ADDC-755817D3D2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Повторение докато дадено условие е вярно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41DC7B4-9623-B3C6-5D37-2CD7FE8496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32900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0321" y="5403240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CB20D1-D5E0-5DF4-31FD-9F52C0520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3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1944000"/>
            <a:ext cx="6332560" cy="33831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Console.WriteLine("count = " + 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12" y="1545646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788149" y="373254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BF35-A7DB-E6C0-031F-D289898D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2863576"/>
            <a:ext cx="2488000" cy="2114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BA0B663-D07E-E608-4864-492C9D5CE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0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5138BA-14B2-F913-815D-BC3D824DA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4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371366F-A91F-380E-34B5-DB3CEB319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 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2ABD68-E40B-8544-2D96-F892EF110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85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008BE7-981D-0656-617B-C82AE2AF4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266116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https://judge.softuni.org/Contests/Practice/Index/3898#6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8EB4AA9-7821-0D06-1E73-7049AB6F2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6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4515CC-D698-E311-4F49-1817DC08E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0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https://judge.softuni.org/Contests/Practice/Index/3898#9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12790F1-B653-92E5-1E20-7242BD7CD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4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DB8D76-D856-3DA9-ADED-494FD3A903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Повторение на действие определен брой пъти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5E730FE3-6C50-9C48-13A5-04E0FE9F74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15174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14873B5-00F2-83E9-5B5F-270D9D56B2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Завъртане на цикъл вътре в друг цикъл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B05EBB2-1846-0AB9-ECE5-E56BCD4C1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9290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8F4045-C292-2143-DF66-702B39DC7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3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Пример: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https://judge.softuni.org/Contests/Practice/Index/3898#13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20026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7A401E0-AC85-C92F-C528-EF95B1EB7F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E3FF365-D6C8-D60F-3232-9049C5EE7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42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41F372E-EF7E-71F3-988C-42B8594CA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2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240A41-D9DF-E971-244E-51DBD53C6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1" y="1404000"/>
            <a:ext cx="10836275" cy="4741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139402-505B-D16D-96FB-72FA23151C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"abc".Length</a:t>
            </a:r>
            <a:r>
              <a:rPr lang="en-US" sz="3400" noProof="1">
                <a:solidFill>
                  <a:schemeClr val="bg2"/>
                </a:solidFill>
              </a:rPr>
              <a:t>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3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  </a:t>
            </a:r>
            <a:r>
              <a:rPr lang="en-US" sz="3400" noProof="1">
                <a:solidFill>
                  <a:schemeClr val="bg2"/>
                </a:solidFill>
              </a:rPr>
              <a:t>       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'b'</a:t>
            </a:r>
            <a:endParaRPr lang="en-US" sz="3400" noProof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Вложени</a:t>
            </a:r>
            <a:r>
              <a:rPr lang="bg-BG" sz="3600" dirty="0">
                <a:solidFill>
                  <a:schemeClr val="bg2"/>
                </a:solidFill>
              </a:rPr>
              <a:t>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FD6DA19-D42B-3278-75B2-13846F5FA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5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C51651A4-48E6-28DE-8073-7A00B8890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55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922807F-6B56-897D-235B-9DB0A06863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цикъл? (2)</a:t>
            </a:r>
            <a:endParaRPr lang="bg-BG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9934919" y="2645567"/>
            <a:ext cx="809177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10042270" y="3154263"/>
            <a:ext cx="501976" cy="14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8410061" y="4179374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8410061" y="4179373"/>
            <a:ext cx="1620919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9270052" y="3629115"/>
            <a:ext cx="700740" cy="53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10586318" y="2906173"/>
            <a:ext cx="1525181" cy="5102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</a:rPr>
              <a:t>End loop</a:t>
            </a:r>
            <a:endParaRPr lang="en-US" sz="1999" b="1" dirty="0">
              <a:solidFill>
                <a:srgbClr val="FFFFFF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8410061" y="1629000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8410061" y="1640444"/>
            <a:ext cx="1620918" cy="5289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b="1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8474951" y="2645549"/>
            <a:ext cx="1525180" cy="1031511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 &lt;=</a:t>
              </a:r>
              <a:r>
                <a:rPr lang="bg-BG" sz="1999" b="1" noProof="1">
                  <a:solidFill>
                    <a:schemeClr val="bg2"/>
                  </a:solidFill>
                  <a:latin typeface="Consolas" pitchFamily="49" charset="0"/>
                </a:rPr>
                <a:t> 12</a:t>
              </a:r>
              <a:endParaRPr lang="en-US" sz="23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9045893" y="2418675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9045893" y="3895458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C92AADD0-5923-B3C6-BB9E-3AF344141D56}"/>
              </a:ext>
            </a:extLst>
          </p:cNvPr>
          <p:cNvSpPr/>
          <p:nvPr/>
        </p:nvSpPr>
        <p:spPr bwMode="auto">
          <a:xfrm>
            <a:off x="8414618" y="5216677"/>
            <a:ext cx="1616361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36DE485-7341-BF08-490E-A38AE0B6BD36}"/>
              </a:ext>
            </a:extLst>
          </p:cNvPr>
          <p:cNvSpPr txBox="1"/>
          <p:nvPr/>
        </p:nvSpPr>
        <p:spPr>
          <a:xfrm>
            <a:off x="8414618" y="5216676"/>
            <a:ext cx="1616361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 += </a:t>
            </a:r>
            <a:r>
              <a:rPr lang="bg-BG" sz="2399" b="1" dirty="0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B223037B-E011-1E67-638A-057C9BEEA337}"/>
              </a:ext>
            </a:extLst>
          </p:cNvPr>
          <p:cNvCxnSpPr>
            <a:cxnSpLocks/>
          </p:cNvCxnSpPr>
          <p:nvPr/>
        </p:nvCxnSpPr>
        <p:spPr>
          <a:xfrm rot="5400000">
            <a:off x="9027698" y="4977139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BCBBFD-8942-4CA2-5D29-A0DBC50DC820}"/>
              </a:ext>
            </a:extLst>
          </p:cNvPr>
          <p:cNvGrpSpPr/>
          <p:nvPr/>
        </p:nvGrpSpPr>
        <p:grpSpPr>
          <a:xfrm>
            <a:off x="7808378" y="3168342"/>
            <a:ext cx="601683" cy="2539023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625489-DF1D-795C-E79D-FD9076150075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53EA118-2CB5-E244-171E-588E1E358EBF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D4D7D-21E6-464F-138C-BE179ED8EE5E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Slide Number">
            <a:extLst>
              <a:ext uri="{FF2B5EF4-FFF2-40B4-BE49-F238E27FC236}">
                <a16:creationId xmlns:a16="http://schemas.microsoft.com/office/drawing/2014/main" id="{B9DE79DD-EFCC-AFF2-913E-DF6EA536C5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937F7F-F31C-A910-E792-5B9C3679C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5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59000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843898"/>
            <a:ext cx="9743335" cy="25589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1553F1-2415-E4E5-4DC8-A25643CA6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01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FE6CE84-52ED-5393-EC48-EA16C7D8E4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99000"/>
            <a:ext cx="10961783" cy="1173084"/>
          </a:xfrm>
        </p:spPr>
        <p:txBody>
          <a:bodyPr/>
          <a:lstStyle/>
          <a:p>
            <a:r>
              <a:rPr lang="ru-RU" dirty="0"/>
              <a:t>Например за </a:t>
            </a:r>
            <a:r>
              <a:rPr lang="en-US" dirty="0"/>
              <a:t>i</a:t>
            </a:r>
            <a:r>
              <a:rPr lang="ru-RU" dirty="0"/>
              <a:t> = 5, 10, 15, …, 100 изпълни блок от код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990A139-94BF-5A1E-C971-4F07F097AD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6751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(декрементиране)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B38379-E21B-69A7-4C14-9D01204EF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9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3865</TotalTime>
  <Words>1853</Words>
  <Application>Microsoft Macintosh PowerPoint</Application>
  <PresentationFormat>Widescreen</PresentationFormat>
  <Paragraphs>368</Paragraphs>
  <Slides>38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Повторения (цикли)</vt:lpstr>
      <vt:lpstr>Съдържание</vt:lpstr>
      <vt:lpstr>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Пример: часовник (1)</vt:lpstr>
      <vt:lpstr>Пример: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140</cp:revision>
  <dcterms:created xsi:type="dcterms:W3CDTF">2018-05-23T13:08:44Z</dcterms:created>
  <dcterms:modified xsi:type="dcterms:W3CDTF">2024-06-05T06:49:12Z</dcterms:modified>
  <cp:category>computer programming;programming;C#;програмиране;кодиране</cp:category>
</cp:coreProperties>
</file>