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Работа с цветове" id="{2DA357DD-EFE0-42AB-A147-B7078B0DDCA9}">
          <p14:sldIdLst>
            <p14:sldId id="603"/>
            <p14:sldId id="604"/>
            <p14:sldId id="605"/>
          </p14:sldIdLst>
        </p14:section>
        <p14:section name="͏Запълване с цвят" id="{889AA5DC-8159-42FB-9BCB-701B80F22136}">
          <p14:sldIdLst>
            <p14:sldId id="606"/>
            <p14:sldId id="607"/>
            <p14:sldId id="610"/>
            <p14:sldId id="611"/>
            <p14:sldId id="612"/>
            <p14:sldId id="613"/>
          </p14:sldIdLst>
        </p14:section>
        <p14:section name="Създаване на собствен цвят" id="{6639DA9A-8FD2-4231-9E00-B8228FFD304C}">
          <p14:sldIdLst>
            <p14:sldId id="614"/>
            <p14:sldId id="615"/>
            <p14:sldId id="616"/>
            <p14:sldId id="617"/>
            <p14:sldId id="61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6395" autoAdjust="0"/>
  </p:normalViewPr>
  <p:slideViewPr>
    <p:cSldViewPr showGuides="1">
      <p:cViewPr varScale="1">
        <p:scale>
          <a:sx n="95" d="100"/>
          <a:sy n="95" d="100"/>
        </p:scale>
        <p:origin x="1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94000"/>
            <a:ext cx="11083636" cy="10395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Избор на цвят и оцветяване на контур графично изображение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947499"/>
          </a:xfrm>
        </p:spPr>
        <p:txBody>
          <a:bodyPr>
            <a:normAutofit/>
          </a:bodyPr>
          <a:lstStyle/>
          <a:p>
            <a:r>
              <a:rPr lang="bg-BG" dirty="0"/>
              <a:t>Цветови палитри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2256" r="3570" b="3420"/>
          <a:stretch/>
        </p:blipFill>
        <p:spPr>
          <a:xfrm>
            <a:off x="8571000" y="2788372"/>
            <a:ext cx="2695091" cy="274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2982481"/>
            <a:ext cx="2200079" cy="9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 anchor="ctr"/>
          <a:lstStyle/>
          <a:p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възвръщане</a:t>
            </a:r>
            <a:r>
              <a:rPr lang="bg-BG" dirty="0"/>
              <a:t> на </a:t>
            </a:r>
            <a:r>
              <a:rPr lang="bg-BG" b="1" dirty="0"/>
              <a:t>старото</a:t>
            </a:r>
            <a:r>
              <a:rPr lang="bg-BG" dirty="0"/>
              <a:t> </a:t>
            </a:r>
            <a:r>
              <a:rPr lang="bg-BG" b="1" dirty="0"/>
              <a:t>състояние</a:t>
            </a:r>
            <a:r>
              <a:rPr lang="bg-BG" dirty="0"/>
              <a:t> на рисунката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Redo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отново</a:t>
            </a:r>
            <a:r>
              <a:rPr lang="bg-BG" dirty="0"/>
              <a:t> възвръщане на </a:t>
            </a:r>
            <a:r>
              <a:rPr lang="bg-BG" b="1" dirty="0"/>
              <a:t>предното състояние </a:t>
            </a:r>
            <a:r>
              <a:rPr lang="bg-BG" dirty="0"/>
              <a:t>на рисунката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&amp; Redo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99" y="1215475"/>
            <a:ext cx="2124000" cy="21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4999" y="4059000"/>
            <a:ext cx="2124000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kushta.png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b="1" dirty="0"/>
              <a:t>папката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bg-BG" b="1" dirty="0"/>
              <a:t>оцветете</a:t>
            </a:r>
            <a:r>
              <a:rPr lang="bg-BG" dirty="0"/>
              <a:t> </a:t>
            </a:r>
            <a:r>
              <a:rPr lang="bg-BG" b="1" dirty="0"/>
              <a:t>картината</a:t>
            </a:r>
            <a:r>
              <a:rPr lang="bg-BG" dirty="0"/>
              <a:t> с </a:t>
            </a:r>
            <a:r>
              <a:rPr lang="bg-BG" b="1" dirty="0"/>
              <a:t>подходящи</a:t>
            </a:r>
            <a:r>
              <a:rPr lang="bg-BG" dirty="0"/>
              <a:t> цветове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Оцветяване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00" y="3130773"/>
            <a:ext cx="5895000" cy="33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собствен цвят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00" y="684000"/>
            <a:ext cx="3969000" cy="3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b="1" dirty="0"/>
              <a:t> </a:t>
            </a:r>
            <a:r>
              <a:rPr lang="bg-BG" dirty="0"/>
              <a:t>дава възможност сами да </a:t>
            </a:r>
            <a:r>
              <a:rPr lang="bg-BG" b="1" dirty="0"/>
              <a:t>създадем</a:t>
            </a:r>
            <a:r>
              <a:rPr lang="bg-BG" dirty="0"/>
              <a:t> </a:t>
            </a:r>
            <a:r>
              <a:rPr lang="bg-BG" b="1" dirty="0"/>
              <a:t>нужните</a:t>
            </a:r>
            <a:r>
              <a:rPr lang="bg-BG" dirty="0"/>
              <a:t> за нас </a:t>
            </a:r>
            <a:r>
              <a:rPr lang="bg-BG" b="1" dirty="0"/>
              <a:t>цветове</a:t>
            </a:r>
          </a:p>
          <a:p>
            <a:r>
              <a:rPr lang="bg-BG" dirty="0"/>
              <a:t>За целта трябва да натиснем </a:t>
            </a:r>
            <a:r>
              <a:rPr lang="bg-BG" b="1" dirty="0"/>
              <a:t>бутона </a:t>
            </a:r>
            <a:r>
              <a:rPr lang="en-US" b="1" dirty="0">
                <a:solidFill>
                  <a:schemeClr val="bg1"/>
                </a:solidFill>
              </a:rPr>
              <a:t>Edit Colors </a:t>
            </a:r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086" y="4194000"/>
            <a:ext cx="5657278" cy="17263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8121000" y="4194000"/>
            <a:ext cx="804364" cy="139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2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721" y="1286808"/>
            <a:ext cx="5318558" cy="54001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6726000" y="1911150"/>
            <a:ext cx="1530000" cy="192180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616000" y="4117547"/>
            <a:ext cx="2925000" cy="1620000"/>
          </a:xfrm>
          <a:prstGeom prst="wedgeRoundRectCallout">
            <a:avLst>
              <a:gd name="adj1" fmla="val -58327"/>
              <a:gd name="adj2" fmla="val -91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въвеждат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желания 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77112" y="1944000"/>
            <a:ext cx="2115000" cy="216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01744" y="4422899"/>
            <a:ext cx="4846200" cy="1913702"/>
          </a:xfrm>
          <a:prstGeom prst="wedgeRoundRectCallout">
            <a:avLst>
              <a:gd name="adj1" fmla="val 36568"/>
              <a:gd name="adj2" fmla="val -60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знаете кои точно са параметрите на вашия цвят, можете да използвате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палитрата с цветове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93385" y="1912500"/>
            <a:ext cx="332615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01744" y="1249608"/>
            <a:ext cx="3891963" cy="1921808"/>
          </a:xfrm>
          <a:prstGeom prst="wedgeRoundRectCallout">
            <a:avLst>
              <a:gd name="adj1" fmla="val 104778"/>
              <a:gd name="adj2" fmla="val -9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Нюансите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цвета можете да зададете с помощта на плъзгащата се стрелка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722" y="1286808"/>
            <a:ext cx="5318558" cy="54001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(2)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6000" y="2844000"/>
            <a:ext cx="5072028" cy="1890000"/>
          </a:xfrm>
          <a:prstGeom prst="wedgeRoundRectCallout">
            <a:avLst>
              <a:gd name="adj1" fmla="val 22050"/>
              <a:gd name="adj2" fmla="val 125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сте достигнали до желания цвят, натискате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го добавите към вашата палитра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3 собствени цвята </a:t>
            </a:r>
            <a:r>
              <a:rPr lang="bg-BG" dirty="0"/>
              <a:t>с помощта на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Собствени цветове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4"/>
          <a:stretch/>
        </p:blipFill>
        <p:spPr>
          <a:xfrm>
            <a:off x="3955916" y="2223687"/>
            <a:ext cx="426957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58400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000">
              <a:buClr>
                <a:schemeClr val="bg2"/>
              </a:buClr>
            </a:pP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b="1" dirty="0">
                <a:solidFill>
                  <a:schemeClr val="accent2"/>
                </a:solidFill>
              </a:rPr>
              <a:t>G</a:t>
            </a:r>
            <a:r>
              <a:rPr lang="en-US" sz="3600" b="1" dirty="0">
                <a:solidFill>
                  <a:schemeClr val="accent3"/>
                </a:solidFill>
              </a:rPr>
              <a:t>B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модел </a:t>
            </a:r>
            <a:r>
              <a:rPr lang="bg-BG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цветове</a:t>
            </a:r>
            <a:r>
              <a:rPr lang="bg-BG" sz="3600" dirty="0">
                <a:solidFill>
                  <a:schemeClr val="bg2"/>
                </a:solidFill>
              </a:rPr>
              <a:t> чрез </a:t>
            </a:r>
            <a:r>
              <a:rPr lang="bg-BG" sz="3600" b="1" dirty="0">
                <a:solidFill>
                  <a:schemeClr val="bg2"/>
                </a:solidFill>
              </a:rPr>
              <a:t>комбиниране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трите</a:t>
            </a:r>
            <a:r>
              <a:rPr lang="bg-BG" sz="3600" dirty="0">
                <a:solidFill>
                  <a:schemeClr val="bg2"/>
                </a:solidFill>
              </a:rPr>
              <a:t> основни </a:t>
            </a:r>
            <a:r>
              <a:rPr lang="bg-BG" sz="3600" b="1" dirty="0">
                <a:solidFill>
                  <a:schemeClr val="bg2"/>
                </a:solidFill>
              </a:rPr>
              <a:t>цвята</a:t>
            </a:r>
          </a:p>
          <a:p>
            <a:pPr marL="381049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Инструментите: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Запълване с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bg-BG" sz="3400" b="1" dirty="0">
                <a:solidFill>
                  <a:schemeClr val="bg2"/>
                </a:solidFill>
              </a:rPr>
              <a:t>оцветяване на области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Избор на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ru-RU" sz="3400" dirty="0">
                <a:solidFill>
                  <a:schemeClr val="bg2"/>
                </a:solidFill>
              </a:rPr>
              <a:t>потребителите да избират конкретни</a:t>
            </a:r>
            <a:r>
              <a:rPr lang="ru-RU" sz="3400" b="1" dirty="0">
                <a:solidFill>
                  <a:schemeClr val="bg2"/>
                </a:solidFill>
              </a:rPr>
              <a:t> цветове </a:t>
            </a:r>
            <a:r>
              <a:rPr lang="ru-RU" sz="3400" dirty="0">
                <a:solidFill>
                  <a:schemeClr val="bg2"/>
                </a:solidFill>
              </a:rPr>
              <a:t>от вече </a:t>
            </a:r>
            <a:r>
              <a:rPr lang="ru-RU" sz="3400" b="1" dirty="0">
                <a:solidFill>
                  <a:schemeClr val="bg2"/>
                </a:solidFill>
              </a:rPr>
              <a:t>съществуващо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собствен цвят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b="1" dirty="0"/>
              <a:t>Работа с цветове</a:t>
            </a:r>
          </a:p>
          <a:p>
            <a:r>
              <a:rPr lang="bg-BG" dirty="0"/>
              <a:t>͏</a:t>
            </a:r>
            <a:r>
              <a:rPr lang="bg-BG" b="1" dirty="0"/>
              <a:t>Запълване</a:t>
            </a:r>
            <a:r>
              <a:rPr lang="bg-BG" dirty="0"/>
              <a:t> с цвят</a:t>
            </a:r>
          </a:p>
          <a:p>
            <a:r>
              <a:rPr lang="bg-BG" dirty="0"/>
              <a:t>Създаване на </a:t>
            </a:r>
            <a:r>
              <a:rPr lang="bg-BG" b="1" dirty="0"/>
              <a:t>собствен цвят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dirty="0"/>
              <a:t>Работа с цветове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00" y="774000"/>
            <a:ext cx="7133400" cy="37331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39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 </a:t>
            </a:r>
            <a:r>
              <a:rPr lang="bg-BG" dirty="0"/>
              <a:t>има избор между </a:t>
            </a:r>
            <a:r>
              <a:rPr lang="bg-BG" b="1" dirty="0"/>
              <a:t>над 16 млн. цвята </a:t>
            </a:r>
          </a:p>
          <a:p>
            <a:r>
              <a:rPr lang="bg-BG" dirty="0"/>
              <a:t>Всеки цвят в компютъра се образува от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</a:t>
            </a:r>
            <a:r>
              <a:rPr lang="bg-BG" dirty="0"/>
              <a:t> основни</a:t>
            </a:r>
            <a:r>
              <a:rPr lang="bg-BG" b="1" dirty="0"/>
              <a:t> цвята</a:t>
            </a:r>
            <a:r>
              <a:rPr lang="en-US" b="1" dirty="0"/>
              <a:t> </a:t>
            </a:r>
            <a:r>
              <a:rPr lang="en-US" dirty="0"/>
              <a:t>– (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US" b="1" dirty="0">
                <a:solidFill>
                  <a:schemeClr val="accent3"/>
                </a:solidFill>
              </a:rPr>
              <a:t>B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bg-BG" b="1" dirty="0"/>
              <a:t>модел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Червен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bg-BG" b="1" dirty="0"/>
              <a:t>Зелен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2"/>
                </a:solidFill>
              </a:rPr>
              <a:t>Green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b="1" dirty="0"/>
              <a:t>Син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3"/>
                </a:solidFill>
              </a:rPr>
              <a:t>Blue</a:t>
            </a:r>
            <a:r>
              <a:rPr lang="bg-BG" dirty="0"/>
              <a:t>)</a:t>
            </a:r>
          </a:p>
          <a:p>
            <a:r>
              <a:rPr lang="bg-BG" dirty="0"/>
              <a:t>При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 цвята </a:t>
            </a:r>
            <a:r>
              <a:rPr lang="bg-BG" dirty="0"/>
              <a:t>с различни стойности (</a:t>
            </a:r>
            <a:r>
              <a:rPr lang="bg-BG" b="1" dirty="0"/>
              <a:t>0</a:t>
            </a:r>
            <a:r>
              <a:rPr lang="bg-BG" dirty="0"/>
              <a:t> – </a:t>
            </a:r>
            <a:r>
              <a:rPr lang="bg-BG" b="1" dirty="0"/>
              <a:t>255</a:t>
            </a:r>
            <a:r>
              <a:rPr lang="bg-BG" dirty="0"/>
              <a:t>) се получават </a:t>
            </a:r>
            <a:r>
              <a:rPr lang="bg-BG" b="1" dirty="0"/>
              <a:t>различни нюанси </a:t>
            </a:r>
            <a:r>
              <a:rPr lang="bg-BG" dirty="0"/>
              <a:t>на цветовете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цветове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2590364"/>
            <a:ext cx="2653953" cy="2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Цветова палитра </a:t>
            </a:r>
            <a:r>
              <a:rPr lang="bg-BG" dirty="0"/>
              <a:t>– инструментът за </a:t>
            </a:r>
            <a:r>
              <a:rPr lang="bg-BG" b="1" dirty="0"/>
              <a:t>избор</a:t>
            </a:r>
            <a:r>
              <a:rPr lang="bg-BG" dirty="0"/>
              <a:t> на </a:t>
            </a:r>
            <a:r>
              <a:rPr lang="bg-BG" b="1" dirty="0"/>
              <a:t>цвят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  <a:p>
            <a:r>
              <a:rPr lang="bg-BG" dirty="0"/>
              <a:t>Намира се на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  <a:p>
            <a:r>
              <a:rPr lang="bg-BG" b="1" dirty="0"/>
              <a:t>Главни цветове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1</a:t>
            </a:r>
            <a:r>
              <a:rPr lang="en-US" dirty="0"/>
              <a:t> – </a:t>
            </a:r>
            <a:r>
              <a:rPr lang="bg-BG" b="1" dirty="0"/>
              <a:t>основен</a:t>
            </a:r>
            <a:r>
              <a:rPr lang="bg-BG" dirty="0"/>
              <a:t> цвят (Рисуване с </a:t>
            </a:r>
            <a:r>
              <a:rPr lang="bg-BG" b="1" dirty="0"/>
              <a:t>ляв бутон </a:t>
            </a:r>
            <a:r>
              <a:rPr lang="bg-BG" dirty="0"/>
              <a:t>на мишката)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2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b="1" dirty="0"/>
              <a:t>фонов</a:t>
            </a:r>
            <a:r>
              <a:rPr lang="bg-BG" dirty="0"/>
              <a:t> цвят (Рисуване с </a:t>
            </a:r>
            <a:r>
              <a:rPr lang="bg-BG" b="1" dirty="0"/>
              <a:t>десен бутон </a:t>
            </a:r>
            <a:r>
              <a:rPr lang="bg-BG" dirty="0"/>
              <a:t>на мишката)</a:t>
            </a:r>
          </a:p>
          <a:p>
            <a:r>
              <a:rPr lang="bg-BG" dirty="0"/>
              <a:t>Главните цветове се </a:t>
            </a:r>
            <a:r>
              <a:rPr lang="bg-BG" b="1" dirty="0"/>
              <a:t>избират</a:t>
            </a:r>
            <a:r>
              <a:rPr lang="bg-BG" dirty="0"/>
              <a:t> от </a:t>
            </a:r>
            <a:r>
              <a:rPr lang="bg-BG" b="1" dirty="0"/>
              <a:t>цветовата палитра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Цветова палитра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1406" y="5313479"/>
            <a:ext cx="4829188" cy="1419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14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при работа с цветове в </a:t>
            </a:r>
            <a:r>
              <a:rPr lang="en-US" dirty="0"/>
              <a:t>Paint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͏Запълване с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24000"/>
            <a:ext cx="2651250" cy="2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Fill With Color</a:t>
            </a:r>
            <a:r>
              <a:rPr lang="bg-BG" dirty="0"/>
              <a:t> (</a:t>
            </a:r>
            <a:r>
              <a:rPr lang="bg-BG" b="1" dirty="0"/>
              <a:t>запълване с цвят</a:t>
            </a:r>
            <a:r>
              <a:rPr lang="bg-BG" dirty="0"/>
              <a:t>) служи за </a:t>
            </a:r>
            <a:r>
              <a:rPr lang="bg-BG" b="1" dirty="0"/>
              <a:t>оцветяване на области</a:t>
            </a:r>
            <a:endParaRPr lang="en-US" b="1" dirty="0"/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оцветим фигура</a:t>
            </a:r>
            <a:r>
              <a:rPr lang="bg-BG" dirty="0"/>
              <a:t>, трябва да щракнем във </a:t>
            </a:r>
            <a:r>
              <a:rPr lang="bg-BG" b="1" dirty="0"/>
              <a:t>вътрешността</a:t>
            </a:r>
            <a:r>
              <a:rPr lang="bg-BG" dirty="0"/>
              <a:t> на обекта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378" y="3739410"/>
            <a:ext cx="4637621" cy="2982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Запълване с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Color picker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избор на цвят</a:t>
            </a:r>
            <a:r>
              <a:rPr lang="bg-BG" dirty="0"/>
              <a:t>) </a:t>
            </a:r>
            <a:r>
              <a:rPr lang="ru-RU" dirty="0"/>
              <a:t>позволява на потребителите да избират конкретни</a:t>
            </a:r>
            <a:r>
              <a:rPr lang="ru-RU" b="1" dirty="0"/>
              <a:t> цветове </a:t>
            </a:r>
            <a:r>
              <a:rPr lang="ru-RU" dirty="0"/>
              <a:t>от вече </a:t>
            </a:r>
            <a:r>
              <a:rPr lang="ru-RU" b="1" dirty="0"/>
              <a:t>съществуващо изображение</a:t>
            </a:r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вземем</a:t>
            </a:r>
            <a:r>
              <a:rPr lang="bg-BG" dirty="0"/>
              <a:t> желания от нас </a:t>
            </a:r>
            <a:r>
              <a:rPr lang="bg-BG" b="1" dirty="0"/>
              <a:t>цвят</a:t>
            </a:r>
            <a:r>
              <a:rPr lang="bg-BG" dirty="0"/>
              <a:t>, трябва да </a:t>
            </a:r>
            <a:r>
              <a:rPr lang="bg-BG" b="1" dirty="0"/>
              <a:t>щракнем</a:t>
            </a:r>
            <a:r>
              <a:rPr lang="bg-BG" dirty="0"/>
              <a:t> върху него от рисунката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75" y="4374000"/>
            <a:ext cx="2201250" cy="22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642" y="1248063"/>
            <a:ext cx="10106715" cy="54253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4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5650</TotalTime>
  <Words>654</Words>
  <Application>Microsoft Office PowerPoint</Application>
  <PresentationFormat>Widescreen</PresentationFormat>
  <Paragraphs>94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</vt:lpstr>
      <vt:lpstr>Цветови палитри</vt:lpstr>
      <vt:lpstr>Съдържание</vt:lpstr>
      <vt:lpstr>͏Работа с цветове</vt:lpstr>
      <vt:lpstr>Работа с цветове</vt:lpstr>
      <vt:lpstr>Цветова палитра</vt:lpstr>
      <vt:lpstr>͏Запълване с цвят</vt:lpstr>
      <vt:lpstr>Запълване с цвят</vt:lpstr>
      <vt:lpstr>Избор на цвят</vt:lpstr>
      <vt:lpstr>Избор на цвят – видео</vt:lpstr>
      <vt:lpstr>Undo &amp; Redo</vt:lpstr>
      <vt:lpstr>Задача: Оцветяване</vt:lpstr>
      <vt:lpstr>Създаване на собствен цвят</vt:lpstr>
      <vt:lpstr>Собствен цвят</vt:lpstr>
      <vt:lpstr>Създаване на собствен цвят (1)</vt:lpstr>
      <vt:lpstr>Създаване на собствен цвят (2)</vt:lpstr>
      <vt:lpstr>Задача: Собствени цветове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Цветови палитри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498</cp:revision>
  <dcterms:created xsi:type="dcterms:W3CDTF">2018-05-23T13:08:44Z</dcterms:created>
  <dcterms:modified xsi:type="dcterms:W3CDTF">2024-12-10T10:19:36Z</dcterms:modified>
  <cp:category/>
</cp:coreProperties>
</file>