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6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Например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46743</TotalTime>
  <Words>2273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399</cp:revision>
  <dcterms:created xsi:type="dcterms:W3CDTF">2018-05-23T13:08:44Z</dcterms:created>
  <dcterms:modified xsi:type="dcterms:W3CDTF">2024-11-07T11:31:18Z</dcterms:modified>
  <cp:category/>
</cp:coreProperties>
</file>