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74" r:id="rId2"/>
    <p:sldId id="619" r:id="rId3"/>
    <p:sldId id="611" r:id="rId4"/>
    <p:sldId id="612" r:id="rId5"/>
    <p:sldId id="613" r:id="rId6"/>
    <p:sldId id="415" r:id="rId7"/>
    <p:sldId id="592" r:id="rId8"/>
    <p:sldId id="429" r:id="rId9"/>
    <p:sldId id="623" r:id="rId10"/>
    <p:sldId id="481" r:id="rId11"/>
    <p:sldId id="593" r:id="rId12"/>
    <p:sldId id="624" r:id="rId13"/>
    <p:sldId id="594" r:id="rId14"/>
    <p:sldId id="602" r:id="rId15"/>
    <p:sldId id="584" r:id="rId16"/>
    <p:sldId id="604" r:id="rId17"/>
    <p:sldId id="605" r:id="rId18"/>
    <p:sldId id="673" r:id="rId19"/>
    <p:sldId id="638" r:id="rId20"/>
    <p:sldId id="639" r:id="rId21"/>
    <p:sldId id="641" r:id="rId22"/>
    <p:sldId id="642" r:id="rId23"/>
    <p:sldId id="644" r:id="rId24"/>
    <p:sldId id="645" r:id="rId25"/>
    <p:sldId id="649" r:id="rId26"/>
    <p:sldId id="650" r:id="rId27"/>
    <p:sldId id="674" r:id="rId28"/>
    <p:sldId id="675" r:id="rId29"/>
    <p:sldId id="677" r:id="rId30"/>
    <p:sldId id="678" r:id="rId31"/>
    <p:sldId id="679" r:id="rId32"/>
    <p:sldId id="680" r:id="rId33"/>
    <p:sldId id="580" r:id="rId34"/>
    <p:sldId id="504" r:id="rId35"/>
    <p:sldId id="505" r:id="rId36"/>
    <p:sldId id="50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</p14:sldIdLst>
        </p14:section>
        <p14:section name="Цикли със стъпка" id="{90F22C64-B33E-5C4F-9E94-ADD3609BF203}">
          <p14:sldIdLst>
            <p14:sldId id="592"/>
            <p14:sldId id="429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025" autoAdjust="0"/>
    <p:restoredTop sz="95238" autoAdjust="0"/>
  </p:normalViewPr>
  <p:slideViewPr>
    <p:cSldViewPr showGuides="1">
      <p:cViewPr varScale="1">
        <p:scale>
          <a:sx n="115" d="100"/>
          <a:sy n="115" d="100"/>
        </p:scale>
        <p:origin x="224" y="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4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1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2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3157#20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1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38577" y="2138736"/>
            <a:ext cx="9743335" cy="3415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526" y="2936567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0613" y="2978919"/>
            <a:ext cx="853394" cy="45008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82D8F5D-97BB-4A05-BD61-0A1B63FA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1335401"/>
            <a:ext cx="4280666" cy="672175"/>
          </a:xfrm>
          <a:prstGeom prst="wedgeRoundRectCallout">
            <a:avLst>
              <a:gd name="adj1" fmla="val 14365"/>
              <a:gd name="adj2" fmla="val 1661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E8C3AB98-9606-4DAB-8B11-DE2A78AF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997" y="3742435"/>
            <a:ext cx="3879215" cy="626869"/>
          </a:xfrm>
          <a:prstGeom prst="wedgeRoundRectCallout">
            <a:avLst>
              <a:gd name="adj1" fmla="val -38032"/>
              <a:gd name="adj2" fmla="val -802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538577" y="6237313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4552" y="4432823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3303" y="4575660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2591" y="4432823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127448" y="6165305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и взимане на символи 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4038443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1955247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98606" y="239200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106000" y="4452260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01000" y="1899000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47831"/>
              <a:gd name="adj2" fmla="val -751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6414" y="4728285"/>
            <a:ext cx="3545904" cy="882653"/>
          </a:xfrm>
          <a:prstGeom prst="wedgeRoundRectCallout">
            <a:avLst>
              <a:gd name="adj1" fmla="val -18526"/>
              <a:gd name="adj2" fmla="val -1000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GB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890741" y="277366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053558" y="334977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96859" y="378322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890944" y="467822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053558" y="521381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349230" y="5348371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484922" y="458263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820705" y="484429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8981090" y="464847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661360" y="356639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618011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3621" y="2349000"/>
            <a:ext cx="2462379" cy="953144"/>
          </a:xfrm>
          <a:prstGeom prst="wedgeRoundRectCallout">
            <a:avLst>
              <a:gd name="adj1" fmla="val -48462"/>
              <a:gd name="adj2" fmla="val 704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04833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30643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09766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04833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22986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33576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21062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677476"/>
            <a:ext cx="7846556" cy="37225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478" y="4419342"/>
            <a:ext cx="3766522" cy="990342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bg-BG" dirty="0">
                <a:latin typeface="Consolas" panose="020B0609020204030204" pitchFamily="49" charset="0"/>
              </a:rPr>
              <a:t>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4330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2" y="2943640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8" y="3909413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722" y="3429000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808292" y="4670243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778" y="3795601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47" y="1448318"/>
            <a:ext cx="8551109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</a:t>
            </a:r>
            <a:r>
              <a:rPr lang="en-US" sz="2199" dirty="0"/>
              <a:t> </a:t>
            </a:r>
            <a:r>
              <a:rPr lang="bg-BG" sz="2199" dirty="0"/>
              <a:t>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4" y="1372138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https://judge.softuni.bg/Contests/Practice/Index/3157#12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9" y="2155440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74" y="2177990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https://judge.softuni.bg/Contests/Practice/Index/3157#20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258680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729419" y="2574223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GB"/>
              <a:t>For-</a:t>
            </a:r>
            <a:r>
              <a:rPr lang="bg-BG"/>
              <a:t>цикъл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40690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0; i &lt; n; i++)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591" y="4366912"/>
            <a:ext cx="3733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351584" y="3061654"/>
            <a:ext cx="453472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081905" y="3578848"/>
            <a:ext cx="422593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1844587"/>
            <a:ext cx="9704830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Таблица за умножение – решение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0554" y="155679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от текст по индекс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2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986000" y="1215900"/>
            <a:ext cx="4333785" cy="3132058"/>
            <a:chOff x="1562100" y="2659188"/>
            <a:chExt cx="5620919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999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6402" y="1197434"/>
            <a:ext cx="12115598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Числата от </a:t>
            </a:r>
            <a:r>
              <a:rPr lang="en-US"/>
              <a:t>N</a:t>
            </a:r>
            <a:r>
              <a:rPr lang="bg-BG"/>
              <a:t> до 1 в обратен ред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858232" y="4880384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838916" y="498703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791000" y="4869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05299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49186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968630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05299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5844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41179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762952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05299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680313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4147</TotalTime>
  <Words>1688</Words>
  <Application>Microsoft Macintosh PowerPoint</Application>
  <PresentationFormat>Widescreen</PresentationFormat>
  <Paragraphs>341</Paragraphs>
  <Slides>36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Цикли със стъпка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While-цикъл</vt:lpstr>
      <vt:lpstr>Повторения (цикли) – While-цикъл</vt:lpstr>
      <vt:lpstr>Безкраен цикъл</vt:lpstr>
      <vt:lpstr>Прекратяване на цикъл</vt:lpstr>
      <vt:lpstr>While-цикъл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Вложени цикли</vt:lpstr>
      <vt:lpstr>Пример – часовник (1)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145</cp:revision>
  <dcterms:created xsi:type="dcterms:W3CDTF">2018-05-23T13:08:44Z</dcterms:created>
  <dcterms:modified xsi:type="dcterms:W3CDTF">2023-01-19T13:16:17Z</dcterms:modified>
  <cp:category>computer programming;programming;C#;програмиране;кодиране</cp:category>
</cp:coreProperties>
</file>