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199" r:id="rId16"/>
    <p:sldId id="1201" r:id="rId17"/>
    <p:sldId id="1202" r:id="rId18"/>
    <p:sldId id="1203" r:id="rId19"/>
    <p:sldId id="1204" r:id="rId20"/>
    <p:sldId id="1127" r:id="rId21"/>
    <p:sldId id="504" r:id="rId22"/>
    <p:sldId id="5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105" d="100"/>
          <a:sy n="105" d="100"/>
        </p:scale>
        <p:origin x="768" y="7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25.2.2024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21</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392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MONTHNAME</a:t>
            </a:r>
            <a:r>
              <a:rPr lang="en-US" sz="2800" b="1" noProof="1">
                <a:latin typeface="Consolas" pitchFamily="49" charset="0"/>
                <a:cs typeface="Consolas" pitchFamily="49" charset="0"/>
              </a:rPr>
              <a:t>(OrderDate) AS Month</a:t>
            </a:r>
            <a:r>
              <a:rPr lang="en-US" sz="2800" b="1" noProof="1">
                <a:solidFill>
                  <a:schemeClr val="bg1"/>
                </a:solidFill>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Orders</a:t>
            </a: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3840</TotalTime>
  <Words>1138</Words>
  <Application>Microsoft Office PowerPoint</Application>
  <PresentationFormat>Widescreen</PresentationFormat>
  <Paragraphs>208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79</cp:revision>
  <dcterms:created xsi:type="dcterms:W3CDTF">2018-05-23T13:08:44Z</dcterms:created>
  <dcterms:modified xsi:type="dcterms:W3CDTF">2024-02-25T14:51:12Z</dcterms:modified>
  <cp:category>db;databases;sql;programming;computer programming;software development</cp:category>
</cp:coreProperties>
</file>