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2" autoAdjust="0"/>
    <p:restoredTop sz="95113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800" dirty="0"/>
              <a:t>-&gt;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>
                <a:solidFill>
                  <a:schemeClr val="bg1"/>
                </a:solidFill>
              </a:rPr>
              <a:t>скрипт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23554</TotalTime>
  <Words>2720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225</cp:revision>
  <dcterms:created xsi:type="dcterms:W3CDTF">2018-05-23T13:08:44Z</dcterms:created>
  <dcterms:modified xsi:type="dcterms:W3CDTF">2024-04-26T10:24:19Z</dcterms:modified>
  <cp:category/>
</cp:coreProperties>
</file>