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2" r:id="rId20"/>
    <p:sldId id="783" r:id="rId21"/>
    <p:sldId id="779" r:id="rId22"/>
    <p:sldId id="770" r:id="rId23"/>
    <p:sldId id="786" r:id="rId24"/>
    <p:sldId id="768" r:id="rId25"/>
    <p:sldId id="785" r:id="rId26"/>
    <p:sldId id="776" r:id="rId27"/>
    <p:sldId id="784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2"/>
            <p14:sldId id="783"/>
            <p14:sldId id="779"/>
            <p14:sldId id="770"/>
            <p14:sldId id="786"/>
            <p14:sldId id="768"/>
            <p14:sldId id="785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42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BG" sz="2400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1600" b="1" dirty="0"/>
              <a:t>Потребителско име</a:t>
            </a:r>
            <a:r>
              <a:rPr lang="bg-BG" sz="1600" dirty="0"/>
              <a:t>,</a:t>
            </a:r>
            <a:r>
              <a:rPr lang="bg-BG" sz="1600" b="1" dirty="0"/>
              <a:t> парола (криптирана)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ЕГН</a:t>
            </a:r>
            <a:r>
              <a:rPr lang="bg-BG" sz="1600" dirty="0"/>
              <a:t>, </a:t>
            </a:r>
            <a:r>
              <a:rPr lang="bg-BG" sz="1600" b="1" dirty="0"/>
              <a:t>пол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специалност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телефон, </a:t>
            </a:r>
            <a:r>
              <a:rPr lang="en-US" sz="1600" b="1" dirty="0"/>
              <a:t>email</a:t>
            </a:r>
            <a:endParaRPr lang="bg-BG" sz="1600" b="1" dirty="0"/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  <a:endParaRPr lang="bg-BG" sz="1600" b="1" dirty="0"/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1600" b="1" dirty="0"/>
              <a:t>Дата</a:t>
            </a:r>
            <a:r>
              <a:rPr lang="bg-BG" sz="1600" dirty="0"/>
              <a:t>, </a:t>
            </a:r>
            <a:r>
              <a:rPr lang="bg-BG" sz="1600" b="1" dirty="0"/>
              <a:t>състояние, лечение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пациент</a:t>
            </a:r>
            <a:r>
              <a:rPr lang="bg-BG" sz="1600" dirty="0"/>
              <a:t> и </a:t>
            </a:r>
            <a:r>
              <a:rPr lang="bg-BG" sz="1600" b="1" dirty="0"/>
              <a:t>лекар</a:t>
            </a:r>
            <a:r>
              <a:rPr lang="bg-BG" sz="16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2" y="2034000"/>
            <a:ext cx="11264655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449000"/>
            <a:ext cx="11622425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покажи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редактиране</a:t>
            </a:r>
            <a:r>
              <a:rPr lang="bg-BG" dirty="0"/>
              <a:t> </a:t>
            </a:r>
            <a:r>
              <a:rPr lang="bg-BG" b="1" dirty="0"/>
              <a:t>на 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bg-BG" sz="45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000" dirty="0"/>
              <a:t>Таблица с всички </a:t>
            </a:r>
            <a:r>
              <a:rPr lang="bg-BG" sz="4000" b="1" dirty="0"/>
              <a:t>прегледи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добавяне</a:t>
            </a:r>
            <a:r>
              <a:rPr lang="bg-BG" sz="4000" dirty="0"/>
              <a:t>, </a:t>
            </a:r>
            <a:r>
              <a:rPr lang="bg-BG" sz="4000" b="1" dirty="0"/>
              <a:t>редактиране</a:t>
            </a:r>
            <a:r>
              <a:rPr lang="bg-BG" sz="4000" dirty="0"/>
              <a:t> и </a:t>
            </a:r>
            <a:r>
              <a:rPr lang="bg-BG" sz="4000" b="1" dirty="0"/>
              <a:t>изтриване</a:t>
            </a:r>
          </a:p>
          <a:p>
            <a:r>
              <a:rPr lang="bg-BG" sz="45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000" dirty="0"/>
              <a:t>Полета за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пациент</a:t>
            </a:r>
            <a:r>
              <a:rPr lang="bg-BG" sz="4000" dirty="0"/>
              <a:t> (само за четене</a:t>
            </a:r>
            <a:r>
              <a:rPr lang="en-US" sz="4000" dirty="0"/>
              <a:t> – </a:t>
            </a:r>
            <a:r>
              <a:rPr lang="bg-BG" sz="4000" dirty="0"/>
              <a:t>избрания пациент),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лекар</a:t>
            </a:r>
            <a:r>
              <a:rPr lang="en-US" sz="4000" b="1" dirty="0"/>
              <a:t> </a:t>
            </a:r>
            <a:r>
              <a:rPr lang="en-US" sz="4000" dirty="0"/>
              <a:t>(</a:t>
            </a:r>
            <a:r>
              <a:rPr lang="bg-BG" sz="4000" dirty="0"/>
              <a:t>само за четене – текущия логнат лекар), </a:t>
            </a:r>
            <a:r>
              <a:rPr lang="bg-BG" sz="4000" b="1" dirty="0"/>
              <a:t>дата </a:t>
            </a:r>
            <a:r>
              <a:rPr lang="bg-BG" sz="4000" dirty="0"/>
              <a:t>(текущата, но може да се променя), </a:t>
            </a:r>
            <a:r>
              <a:rPr lang="bg-BG" sz="4000" b="1" dirty="0"/>
              <a:t>състояние </a:t>
            </a:r>
            <a:r>
              <a:rPr lang="bg-BG" sz="4000" dirty="0"/>
              <a:t>(многородово поле), </a:t>
            </a:r>
            <a:r>
              <a:rPr lang="bg-BG" sz="4000" b="1" dirty="0"/>
              <a:t>лечение</a:t>
            </a:r>
            <a:r>
              <a:rPr lang="bg-BG" sz="4000" dirty="0"/>
              <a:t> (предписания за лечение)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добавяне</a:t>
            </a:r>
            <a:r>
              <a:rPr lang="bg-BG" sz="4000" dirty="0"/>
              <a:t> и </a:t>
            </a:r>
            <a:r>
              <a:rPr lang="bg-BG" sz="4000" b="1" dirty="0"/>
              <a:t>отказ</a:t>
            </a:r>
          </a:p>
          <a:p>
            <a:r>
              <a:rPr lang="bg-BG" sz="45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000" dirty="0"/>
              <a:t>Полета за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пациент</a:t>
            </a:r>
            <a:r>
              <a:rPr lang="bg-BG" sz="4000" dirty="0"/>
              <a:t>,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лекар </a:t>
            </a:r>
            <a:r>
              <a:rPr lang="bg-BG" sz="4000" dirty="0"/>
              <a:t>(само за четене)</a:t>
            </a:r>
            <a:br>
              <a:rPr lang="bg-BG" sz="4000" dirty="0"/>
            </a:br>
            <a:r>
              <a:rPr lang="bg-BG" sz="4000" b="1" dirty="0"/>
              <a:t>дата</a:t>
            </a:r>
            <a:r>
              <a:rPr lang="bg-BG" sz="4000" dirty="0"/>
              <a:t>, </a:t>
            </a:r>
            <a:r>
              <a:rPr lang="bg-BG" sz="4000" b="1" dirty="0"/>
              <a:t>състояние</a:t>
            </a:r>
            <a:r>
              <a:rPr lang="bg-BG" sz="4000" dirty="0"/>
              <a:t>, </a:t>
            </a:r>
            <a:r>
              <a:rPr lang="bg-BG" sz="4000" b="1" dirty="0"/>
              <a:t>лечение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редактиране</a:t>
            </a:r>
            <a:r>
              <a:rPr lang="bg-BG" sz="4000" dirty="0"/>
              <a:t> и </a:t>
            </a:r>
            <a:r>
              <a:rPr lang="bg-BG" sz="4000" b="1" dirty="0"/>
              <a:t>отказ</a:t>
            </a:r>
          </a:p>
          <a:p>
            <a:r>
              <a:rPr lang="bg-BG" sz="4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4000" dirty="0"/>
              <a:t>Полета за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пациент</a:t>
            </a:r>
            <a:r>
              <a:rPr lang="bg-BG" sz="4000" dirty="0"/>
              <a:t>,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лекар</a:t>
            </a:r>
            <a:r>
              <a:rPr lang="bg-BG" sz="4000" dirty="0"/>
              <a:t>, </a:t>
            </a:r>
            <a:r>
              <a:rPr lang="bg-BG" sz="4000" b="1" dirty="0"/>
              <a:t>дата</a:t>
            </a:r>
            <a:r>
              <a:rPr lang="bg-BG" sz="4000" dirty="0"/>
              <a:t>, </a:t>
            </a:r>
            <a:r>
              <a:rPr lang="bg-BG" sz="4000" b="1" dirty="0"/>
              <a:t>състояние</a:t>
            </a:r>
            <a:r>
              <a:rPr lang="bg-BG" sz="4000" dirty="0"/>
              <a:t>, </a:t>
            </a:r>
            <a:r>
              <a:rPr lang="bg-BG" sz="4000" b="1" dirty="0"/>
              <a:t>лечение</a:t>
            </a:r>
            <a:r>
              <a:rPr lang="bg-BG" sz="4000" dirty="0"/>
              <a:t> (всички полета са само за четене)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изтриване</a:t>
            </a:r>
            <a:r>
              <a:rPr lang="bg-BG" sz="4000" dirty="0"/>
              <a:t> и </a:t>
            </a:r>
            <a:r>
              <a:rPr lang="bg-BG" sz="4000" b="1" dirty="0"/>
              <a:t>отказ</a:t>
            </a:r>
            <a:endParaRPr lang="en-BG" sz="40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50879</TotalTime>
  <Words>1617</Words>
  <Application>Microsoft Macintosh PowerPoint</Application>
  <PresentationFormat>Widescreen</PresentationFormat>
  <Paragraphs>256</Paragraphs>
  <Slides>30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422</cp:revision>
  <dcterms:created xsi:type="dcterms:W3CDTF">2018-05-23T13:08:44Z</dcterms:created>
  <dcterms:modified xsi:type="dcterms:W3CDTF">2024-09-17T06:36:58Z</dcterms:modified>
  <cp:category/>
</cp:coreProperties>
</file>