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79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5950"/>
              </p:ext>
            </p:extLst>
          </p:nvPr>
        </p:nvGraphicFramePr>
        <p:xfrm>
          <a:off x="1828800" y="24384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600" dirty="0" err="1">
                          <a:latin typeface="Calibri"/>
                          <a:cs typeface="Calibri"/>
                        </a:rPr>
                        <a:t>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3846</TotalTime>
  <Words>1272</Words>
  <Application>Microsoft Office PowerPoint</Application>
  <PresentationFormat>Widescreen</PresentationFormat>
  <Paragraphs>318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81</cp:revision>
  <dcterms:created xsi:type="dcterms:W3CDTF">2018-05-23T13:08:44Z</dcterms:created>
  <dcterms:modified xsi:type="dcterms:W3CDTF">2023-12-18T09:22:53Z</dcterms:modified>
  <cp:category>computer programming;programming;software development;software engineering</cp:category>
</cp:coreProperties>
</file>