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05" r:id="rId41"/>
    <p:sldId id="343" r:id="rId42"/>
    <p:sldId id="401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11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прост клас </a:t>
            </a:r>
            <a:r>
              <a:rPr lang="en-US" dirty="0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05" y="4192637"/>
            <a:ext cx="760126" cy="760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66" y="5618991"/>
            <a:ext cx="772765" cy="772765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Rectangle (</a:t>
            </a:r>
            <a:r>
              <a:rPr lang="bg-BG" dirty="0"/>
              <a:t>правоъгълник) - пример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b="1" dirty="0">
                <a:solidFill>
                  <a:schemeClr val="bg1"/>
                </a:solidFill>
              </a:rPr>
              <a:t>множество инстанции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динамичната памет 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метод в клас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Обектът</a:t>
            </a:r>
            <a:r>
              <a:rPr lang="en-US" sz="3000" dirty="0"/>
              <a:t> </a:t>
            </a:r>
            <a:r>
              <a:rPr lang="bg-BG" sz="3000" dirty="0"/>
              <a:t>е единична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en-US" sz="3000" dirty="0"/>
              <a:t> </a:t>
            </a:r>
            <a:r>
              <a:rPr lang="bg-BG" sz="3000" dirty="0"/>
              <a:t>на класа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Класовете задават </a:t>
            </a:r>
            <a:r>
              <a:rPr lang="bg-BG" sz="3000" b="1" dirty="0">
                <a:solidFill>
                  <a:schemeClr val="bg1"/>
                </a:solidFill>
              </a:rPr>
              <a:t>структура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dirty="0"/>
              <a:t>създаване на</a:t>
            </a:r>
            <a:r>
              <a:rPr lang="en-GB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класове и обекти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 dirty="0"/>
              <a:t> </a:t>
            </a:r>
            <a:r>
              <a:rPr lang="bg-BG" sz="3100" dirty="0"/>
              <a:t>(ООП) е концепция за моделиране на ситуации от реалния живот чрез </a:t>
            </a:r>
            <a:r>
              <a:rPr lang="bg-BG" sz="3100" b="1" dirty="0">
                <a:solidFill>
                  <a:schemeClr val="bg1"/>
                </a:solidFill>
              </a:rPr>
              <a:t>класове</a:t>
            </a:r>
            <a:r>
              <a:rPr lang="en-US" sz="3100" dirty="0"/>
              <a:t> </a:t>
            </a:r>
            <a:r>
              <a:rPr lang="bg-BG" sz="3100" dirty="0"/>
              <a:t>и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обекти</a:t>
            </a: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 (ООП)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Съхраняване на данни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модификатори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Кола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bg-BG" sz="2399" i="1" dirty="0">
                <a:solidFill>
                  <a:schemeClr val="accent2"/>
                </a:solidFill>
              </a:rPr>
              <a:t>Добавете </a:t>
            </a:r>
            <a:r>
              <a:rPr lang="en-GB" sz="2399" i="1" dirty="0">
                <a:solidFill>
                  <a:schemeClr val="accent2"/>
                </a:solidFill>
              </a:rPr>
              <a:t>Getter </a:t>
            </a:r>
            <a:r>
              <a:rPr lang="bg-BG" sz="2399" i="1" dirty="0">
                <a:solidFill>
                  <a:schemeClr val="accent2"/>
                </a:solidFill>
              </a:rPr>
              <a:t>и</a:t>
            </a:r>
            <a:r>
              <a:rPr lang="en-GB" sz="2399" i="1" dirty="0">
                <a:solidFill>
                  <a:schemeClr val="accent2"/>
                </a:solidFill>
              </a:rPr>
              <a:t> Setter</a:t>
            </a:r>
            <a:r>
              <a:rPr lang="bg-BG" sz="2399" i="1" dirty="0">
                <a:solidFill>
                  <a:schemeClr val="accent2"/>
                </a:solidFill>
              </a:rPr>
              <a:t> за модела и годината</a:t>
            </a:r>
            <a:endParaRPr lang="en-GB" sz="2399" i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Методи, параметри и връщана стойност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Разширение на класа </a:t>
            </a:r>
            <a:r>
              <a:rPr lang="en-US" dirty="0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обект? Какво е клас?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Конструктори и вериги от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Инициализация на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Конструкторите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задават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 да използваме </a:t>
            </a:r>
            <a:r>
              <a:rPr lang="en-US" b="1" dirty="0"/>
              <a:t>List&lt;T&gt;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Create a list of strings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7896000" y="3017096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i=0; i&lt;rects.Count;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8141901" y="3003719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 err="1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24643" y="12455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// Print the list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 обектите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 dirty="0">
                <a:solidFill>
                  <a:schemeClr val="bg2"/>
                </a:solidFill>
              </a:rPr>
              <a:t>.NET Core </a:t>
            </a:r>
            <a:r>
              <a:rPr lang="bg-BG" sz="3900" dirty="0">
                <a:solidFill>
                  <a:schemeClr val="bg2"/>
                </a:solidFill>
              </a:rPr>
              <a:t>предоставя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Един клас може да има множество инстанции </a:t>
            </a:r>
            <a:r>
              <a:rPr lang="en-US" sz="3200" dirty="0"/>
              <a:t>(</a:t>
            </a:r>
            <a:r>
              <a:rPr lang="bg-BG" sz="3200" dirty="0"/>
              <a:t>обекти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Примерен клас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Примерни обекти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</a:t>
            </a:r>
            <a:br>
              <a:rPr lang="bg-BG" sz="3200" dirty="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Обекти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Инстанции на класове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 err="1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и класове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3438</TotalTime>
  <Words>3388</Words>
  <Application>Microsoft Office PowerPoint</Application>
  <PresentationFormat>Widescreen</PresentationFormat>
  <Paragraphs>577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169</cp:revision>
  <dcterms:created xsi:type="dcterms:W3CDTF">2018-05-23T13:08:44Z</dcterms:created>
  <dcterms:modified xsi:type="dcterms:W3CDTF">2022-12-19T12:29:36Z</dcterms:modified>
  <cp:category>programming;education;software engineering;software development</cp:category>
</cp:coreProperties>
</file>