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9" autoAdjust="0"/>
    <p:restoredTop sz="95241" autoAdjust="0"/>
  </p:normalViewPr>
  <p:slideViewPr>
    <p:cSldViewPr showGuides="1">
      <p:cViewPr varScale="1">
        <p:scale>
          <a:sx n="82" d="100"/>
          <a:sy n="82" d="100"/>
        </p:scale>
        <p:origin x="192" y="16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20B08-BE21-33ED-8CDB-7B01583B9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831A39A0-E58B-9A4D-5317-4545324CC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049946"/>
            <a:ext cx="3694176" cy="1442955"/>
          </a:xfrm>
          <a:prstGeom prst="wedgeRoundRectCallout">
            <a:avLst>
              <a:gd name="adj1" fmla="val -59523"/>
              <a:gd name="adj2" fmla="val 742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</a:t>
            </a:r>
            <a:r>
              <a:rPr lang="bg-BG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днешната</a:t>
            </a:r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дата като </a:t>
            </a:r>
            <a:r>
              <a:rPr lang="bg-BG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на завършване</a:t>
            </a:r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чийто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51607"/>
              </p:ext>
            </p:extLst>
          </p:nvPr>
        </p:nvGraphicFramePr>
        <p:xfrm>
          <a:off x="2541000" y="2934000"/>
          <a:ext cx="7110000" cy="3099750"/>
        </p:xfrm>
        <a:graphic>
          <a:graphicData uri="http://schemas.openxmlformats.org/drawingml/2006/table">
            <a:tbl>
              <a:tblPr/>
              <a:tblGrid>
                <a:gridCol w="40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4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3644259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Petrov',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ru-RU" sz="3400" dirty="0" err="1"/>
              <a:t>Крайната</a:t>
            </a:r>
            <a:r>
              <a:rPr lang="ru-RU" sz="3400" dirty="0"/>
              <a:t> дата на незавършените проекти е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</TotalTime>
  <Words>675</Words>
  <Application>Microsoft Macintosh PowerPoint</Application>
  <PresentationFormat>Widescreen</PresentationFormat>
  <Paragraphs>169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Примерна 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Примерна 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99</cp:revision>
  <dcterms:created xsi:type="dcterms:W3CDTF">2018-05-23T13:08:44Z</dcterms:created>
  <dcterms:modified xsi:type="dcterms:W3CDTF">2024-07-18T04:53:01Z</dcterms:modified>
  <cp:category>db;databases;sql;programming;computer programming;software development</cp:category>
</cp:coreProperties>
</file>