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40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29999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09750" y="3794421"/>
            <a:ext cx="3172500" cy="30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81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3" y="4469393"/>
            <a:ext cx="2938641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9" y="3895510"/>
            <a:ext cx="3839001" cy="27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1" y="4344751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1357292"/>
            <a:ext cx="8765864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48" y="1270985"/>
            <a:ext cx="9340903" cy="5236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1" y="1359000"/>
            <a:ext cx="10608678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9" y="1248086"/>
            <a:ext cx="9757482" cy="5281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899000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26670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b="1" dirty="0"/>
              <a:t>(ИС</a:t>
            </a:r>
            <a:r>
              <a:rPr lang="en-US" sz="4400" b="1" dirty="0"/>
              <a:t>)</a:t>
            </a:r>
            <a:endParaRPr lang="bg-BG" sz="44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4606538"/>
            <a:ext cx="3109848" cy="1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84" y="4921208"/>
            <a:ext cx="1767432" cy="1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69" y="4374000"/>
            <a:ext cx="1859861" cy="1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19" y="4374071"/>
            <a:ext cx="2397561" cy="2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81848" y="4544211"/>
            <a:ext cx="3028303" cy="196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5789</TotalTime>
  <Words>1891</Words>
  <Application>Microsoft Macintosh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167</cp:revision>
  <dcterms:created xsi:type="dcterms:W3CDTF">2018-05-23T13:08:44Z</dcterms:created>
  <dcterms:modified xsi:type="dcterms:W3CDTF">2024-09-17T06:21:14Z</dcterms:modified>
  <cp:category/>
</cp:coreProperties>
</file>