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3" r:id="rId9"/>
    <p:sldId id="636" r:id="rId10"/>
    <p:sldId id="641" r:id="rId11"/>
    <p:sldId id="637" r:id="rId12"/>
    <p:sldId id="642" r:id="rId13"/>
    <p:sldId id="638" r:id="rId14"/>
    <p:sldId id="639" r:id="rId15"/>
    <p:sldId id="652" r:id="rId16"/>
    <p:sldId id="640" r:id="rId17"/>
    <p:sldId id="649" r:id="rId18"/>
    <p:sldId id="643" r:id="rId19"/>
    <p:sldId id="650" r:id="rId20"/>
    <p:sldId id="644" r:id="rId21"/>
    <p:sldId id="651" r:id="rId22"/>
    <p:sldId id="645" r:id="rId23"/>
    <p:sldId id="647" r:id="rId24"/>
    <p:sldId id="648" r:id="rId25"/>
    <p:sldId id="633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53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8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Последователни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771" y="1584000"/>
            <a:ext cx="2612458" cy="21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49000"/>
            <a:ext cx="5769881" cy="4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21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18538</TotalTime>
  <Words>1221</Words>
  <Application>Microsoft Macintosh PowerPoint</Application>
  <PresentationFormat>Widescreen</PresentationFormat>
  <Paragraphs>178</Paragraphs>
  <Slides>27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Последователни модели</vt:lpstr>
      <vt:lpstr>Съдържание</vt:lpstr>
      <vt:lpstr>Последователни модели</vt:lpstr>
      <vt:lpstr>Последователни модели</vt:lpstr>
      <vt:lpstr>Последователни модели – Примери</vt:lpstr>
      <vt:lpstr>Waterfall модел</vt:lpstr>
      <vt:lpstr>Waterfall модел (Каскаден модел)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220</cp:revision>
  <dcterms:created xsi:type="dcterms:W3CDTF">2018-05-23T13:08:44Z</dcterms:created>
  <dcterms:modified xsi:type="dcterms:W3CDTF">2025-06-28T08:16:28Z</dcterms:modified>
  <cp:category/>
</cp:coreProperties>
</file>