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657" r:id="rId2"/>
    <p:sldId id="658" r:id="rId3"/>
    <p:sldId id="661" r:id="rId4"/>
    <p:sldId id="595" r:id="rId5"/>
    <p:sldId id="596" r:id="rId6"/>
    <p:sldId id="660" r:id="rId7"/>
    <p:sldId id="599" r:id="rId8"/>
    <p:sldId id="659" r:id="rId9"/>
    <p:sldId id="607" r:id="rId10"/>
    <p:sldId id="608" r:id="rId11"/>
    <p:sldId id="662" r:id="rId12"/>
    <p:sldId id="611" r:id="rId13"/>
    <p:sldId id="663" r:id="rId14"/>
    <p:sldId id="571" r:id="rId15"/>
    <p:sldId id="506" r:id="rId16"/>
    <p:sldId id="50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72FFFA0-CEB5-440C-ACA1-7FD5177D9441}">
          <p14:sldIdLst>
            <p14:sldId id="657"/>
            <p14:sldId id="658"/>
          </p14:sldIdLst>
        </p14:section>
        <p14:section name="Генериране на комбинации" id="{8F575EBC-EBF1-4273-AA3C-E3AB293880B9}">
          <p14:sldIdLst>
            <p14:sldId id="661"/>
            <p14:sldId id="595"/>
            <p14:sldId id="596"/>
            <p14:sldId id="660"/>
            <p14:sldId id="599"/>
          </p14:sldIdLst>
        </p14:section>
        <p14:section name="Обратно връщане" id="{42A7CEB6-3E01-4A47-A983-72CB714E6914}">
          <p14:sldIdLst>
            <p14:sldId id="659"/>
            <p14:sldId id="607"/>
            <p14:sldId id="608"/>
            <p14:sldId id="662"/>
            <p14:sldId id="611"/>
            <p14:sldId id="663"/>
          </p14:sldIdLst>
        </p14:section>
        <p14:section name="Обобщение" id="{C5E06FFC-757F-4858-A231-D8F2D65F3F1E}">
          <p14:sldIdLst>
            <p14:sldId id="571"/>
            <p14:sldId id="506"/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5" d="100"/>
          <a:sy n="65" d="100"/>
        </p:scale>
        <p:origin x="2102" y="3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CCD560-301A-4906-B821-8645942F7D26}" type="doc">
      <dgm:prSet loTypeId="urn:microsoft.com/office/officeart/2009/layout/CircleArrowProcess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9390BE7-CB5F-4F8B-8037-18A6143AA5D2}">
      <dgm:prSet phldrT="[Text]"/>
      <dgm:spPr>
        <a:noFill/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Track</a:t>
          </a:r>
        </a:p>
      </dgm:t>
    </dgm:pt>
    <dgm:pt modelId="{25F68831-5944-4654-8EBC-904973EE5DA2}" type="parTrans" cxnId="{F039D168-B074-4F40-A823-B7D7D2D20EFC}">
      <dgm:prSet/>
      <dgm:spPr/>
      <dgm:t>
        <a:bodyPr/>
        <a:lstStyle/>
        <a:p>
          <a:endParaRPr lang="en-US"/>
        </a:p>
      </dgm:t>
    </dgm:pt>
    <dgm:pt modelId="{AF6414DB-C167-4AE0-9412-3B5951BCC48C}" type="sibTrans" cxnId="{F039D168-B074-4F40-A823-B7D7D2D20EFC}">
      <dgm:prSet/>
      <dgm:spPr/>
      <dgm:t>
        <a:bodyPr/>
        <a:lstStyle/>
        <a:p>
          <a:endParaRPr lang="en-US"/>
        </a:p>
      </dgm:t>
    </dgm:pt>
    <dgm:pt modelId="{C79375B6-2DF5-43D9-9A86-01A8E7207F5E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Backtrack</a:t>
          </a:r>
        </a:p>
      </dgm:t>
    </dgm:pt>
    <dgm:pt modelId="{3F8FC300-6093-4BEA-A777-7C201516E604}" type="parTrans" cxnId="{2672E83D-C823-48E6-BB37-BE074B86636D}">
      <dgm:prSet/>
      <dgm:spPr/>
      <dgm:t>
        <a:bodyPr/>
        <a:lstStyle/>
        <a:p>
          <a:endParaRPr lang="en-US"/>
        </a:p>
      </dgm:t>
    </dgm:pt>
    <dgm:pt modelId="{C09583EF-B600-473A-882F-0289C19E9120}" type="sibTrans" cxnId="{2672E83D-C823-48E6-BB37-BE074B86636D}">
      <dgm:prSet/>
      <dgm:spPr/>
      <dgm:t>
        <a:bodyPr/>
        <a:lstStyle/>
        <a:p>
          <a:endParaRPr lang="en-US"/>
        </a:p>
      </dgm:t>
    </dgm:pt>
    <dgm:pt modelId="{348A69EE-2A56-4C3B-8186-E574930F8D73}">
      <dgm:prSet phldrT="[Text]"/>
      <dgm:spPr>
        <a:noFill/>
        <a:ln>
          <a:noFill/>
        </a:ln>
      </dgm:spPr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5CA9BAE4-6026-4EBA-ABB1-5CBFE6B793F2}" type="sibTrans" cxnId="{D0EB790B-98E1-442B-933B-FCFA77344E1C}">
      <dgm:prSet/>
      <dgm:spPr/>
      <dgm:t>
        <a:bodyPr/>
        <a:lstStyle/>
        <a:p>
          <a:endParaRPr lang="en-US"/>
        </a:p>
      </dgm:t>
    </dgm:pt>
    <dgm:pt modelId="{1277244B-9356-44FC-89C9-AA658B0722F9}" type="parTrans" cxnId="{D0EB790B-98E1-442B-933B-FCFA77344E1C}">
      <dgm:prSet/>
      <dgm:spPr/>
      <dgm:t>
        <a:bodyPr/>
        <a:lstStyle/>
        <a:p>
          <a:endParaRPr lang="en-US"/>
        </a:p>
      </dgm:t>
    </dgm:pt>
    <dgm:pt modelId="{6FB808BC-2062-4C09-8D34-591779173C13}" type="pres">
      <dgm:prSet presAssocID="{94CCD560-301A-4906-B821-8645942F7D26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E3CD378B-35F8-48CF-BB79-5B7A88BB7489}" type="pres">
      <dgm:prSet presAssocID="{79390BE7-CB5F-4F8B-8037-18A6143AA5D2}" presName="Accent1" presStyleCnt="0"/>
      <dgm:spPr/>
    </dgm:pt>
    <dgm:pt modelId="{3E077406-6655-4BEB-94D2-50BB6B875D0D}" type="pres">
      <dgm:prSet presAssocID="{79390BE7-CB5F-4F8B-8037-18A6143AA5D2}" presName="Accent" presStyleLbl="node1" presStyleIdx="0" presStyleCnt="3"/>
      <dgm:spPr>
        <a:solidFill>
          <a:schemeClr val="bg2"/>
        </a:solidFill>
        <a:ln>
          <a:noFill/>
        </a:ln>
      </dgm:spPr>
    </dgm:pt>
    <dgm:pt modelId="{9688C3FD-1DAF-4F05-B93E-7E6269603AB4}" type="pres">
      <dgm:prSet presAssocID="{79390BE7-CB5F-4F8B-8037-18A6143AA5D2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13AAC635-1574-44FF-886C-E0876D36965E}" type="pres">
      <dgm:prSet presAssocID="{348A69EE-2A56-4C3B-8186-E574930F8D73}" presName="Accent2" presStyleCnt="0"/>
      <dgm:spPr/>
    </dgm:pt>
    <dgm:pt modelId="{3E4DED2A-016B-4121-83A6-40FD6C841344}" type="pres">
      <dgm:prSet presAssocID="{348A69EE-2A56-4C3B-8186-E574930F8D73}" presName="Accent" presStyleLbl="node1" presStyleIdx="1" presStyleCnt="3"/>
      <dgm:spPr>
        <a:solidFill>
          <a:schemeClr val="bg2"/>
        </a:solidFill>
        <a:ln>
          <a:noFill/>
        </a:ln>
      </dgm:spPr>
    </dgm:pt>
    <dgm:pt modelId="{FF876006-DA25-4430-9694-3A50828F089F}" type="pres">
      <dgm:prSet presAssocID="{348A69EE-2A56-4C3B-8186-E574930F8D73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F3E67C54-B551-4E69-A303-7C71D22B8DE4}" type="pres">
      <dgm:prSet presAssocID="{C79375B6-2DF5-43D9-9A86-01A8E7207F5E}" presName="Accent3" presStyleCnt="0"/>
      <dgm:spPr/>
    </dgm:pt>
    <dgm:pt modelId="{98108AB4-B95E-4F12-B914-84FCDC4BD013}" type="pres">
      <dgm:prSet presAssocID="{C79375B6-2DF5-43D9-9A86-01A8E7207F5E}" presName="Accent" presStyleLbl="node1" presStyleIdx="2" presStyleCnt="3"/>
      <dgm:spPr>
        <a:solidFill>
          <a:schemeClr val="bg2"/>
        </a:solidFill>
        <a:ln>
          <a:noFill/>
        </a:ln>
      </dgm:spPr>
    </dgm:pt>
    <dgm:pt modelId="{529101FA-5563-4388-8636-0F857E92A320}" type="pres">
      <dgm:prSet presAssocID="{C79375B6-2DF5-43D9-9A86-01A8E7207F5E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D0EB790B-98E1-442B-933B-FCFA77344E1C}" srcId="{94CCD560-301A-4906-B821-8645942F7D26}" destId="{348A69EE-2A56-4C3B-8186-E574930F8D73}" srcOrd="1" destOrd="0" parTransId="{1277244B-9356-44FC-89C9-AA658B0722F9}" sibTransId="{5CA9BAE4-6026-4EBA-ABB1-5CBFE6B793F2}"/>
    <dgm:cxn modelId="{24E1A039-346A-4E38-984D-CF7138895373}" type="presOf" srcId="{94CCD560-301A-4906-B821-8645942F7D26}" destId="{6FB808BC-2062-4C09-8D34-591779173C13}" srcOrd="0" destOrd="0" presId="urn:microsoft.com/office/officeart/2009/layout/CircleArrowProcess"/>
    <dgm:cxn modelId="{2672E83D-C823-48E6-BB37-BE074B86636D}" srcId="{94CCD560-301A-4906-B821-8645942F7D26}" destId="{C79375B6-2DF5-43D9-9A86-01A8E7207F5E}" srcOrd="2" destOrd="0" parTransId="{3F8FC300-6093-4BEA-A777-7C201516E604}" sibTransId="{C09583EF-B600-473A-882F-0289C19E9120}"/>
    <dgm:cxn modelId="{F039D168-B074-4F40-A823-B7D7D2D20EFC}" srcId="{94CCD560-301A-4906-B821-8645942F7D26}" destId="{79390BE7-CB5F-4F8B-8037-18A6143AA5D2}" srcOrd="0" destOrd="0" parTransId="{25F68831-5944-4654-8EBC-904973EE5DA2}" sibTransId="{AF6414DB-C167-4AE0-9412-3B5951BCC48C}"/>
    <dgm:cxn modelId="{F7C89D7A-D82E-49FF-9D7A-D90C18CEBF32}" type="presOf" srcId="{C79375B6-2DF5-43D9-9A86-01A8E7207F5E}" destId="{529101FA-5563-4388-8636-0F857E92A320}" srcOrd="0" destOrd="0" presId="urn:microsoft.com/office/officeart/2009/layout/CircleArrowProcess"/>
    <dgm:cxn modelId="{A4E9E37F-F0CD-4D18-904B-5DBFBA3B3ED4}" type="presOf" srcId="{79390BE7-CB5F-4F8B-8037-18A6143AA5D2}" destId="{9688C3FD-1DAF-4F05-B93E-7E6269603AB4}" srcOrd="0" destOrd="0" presId="urn:microsoft.com/office/officeart/2009/layout/CircleArrowProcess"/>
    <dgm:cxn modelId="{2C8C00F2-22B4-4311-A074-760322E9361C}" type="presOf" srcId="{348A69EE-2A56-4C3B-8186-E574930F8D73}" destId="{FF876006-DA25-4430-9694-3A50828F089F}" srcOrd="0" destOrd="0" presId="urn:microsoft.com/office/officeart/2009/layout/CircleArrowProcess"/>
    <dgm:cxn modelId="{80CDDBE2-B565-4188-AF86-7EF22886D5A6}" type="presParOf" srcId="{6FB808BC-2062-4C09-8D34-591779173C13}" destId="{E3CD378B-35F8-48CF-BB79-5B7A88BB7489}" srcOrd="0" destOrd="0" presId="urn:microsoft.com/office/officeart/2009/layout/CircleArrowProcess"/>
    <dgm:cxn modelId="{935051C7-51D4-4297-9676-655F4653D991}" type="presParOf" srcId="{E3CD378B-35F8-48CF-BB79-5B7A88BB7489}" destId="{3E077406-6655-4BEB-94D2-50BB6B875D0D}" srcOrd="0" destOrd="0" presId="urn:microsoft.com/office/officeart/2009/layout/CircleArrowProcess"/>
    <dgm:cxn modelId="{826769D5-6983-47D2-801E-504947593C4A}" type="presParOf" srcId="{6FB808BC-2062-4C09-8D34-591779173C13}" destId="{9688C3FD-1DAF-4F05-B93E-7E6269603AB4}" srcOrd="1" destOrd="0" presId="urn:microsoft.com/office/officeart/2009/layout/CircleArrowProcess"/>
    <dgm:cxn modelId="{AF064738-0E33-4B65-AFF0-43DC3564A550}" type="presParOf" srcId="{6FB808BC-2062-4C09-8D34-591779173C13}" destId="{13AAC635-1574-44FF-886C-E0876D36965E}" srcOrd="2" destOrd="0" presId="urn:microsoft.com/office/officeart/2009/layout/CircleArrowProcess"/>
    <dgm:cxn modelId="{582F30C9-8A48-44C8-AE9E-E743B9BE6C77}" type="presParOf" srcId="{13AAC635-1574-44FF-886C-E0876D36965E}" destId="{3E4DED2A-016B-4121-83A6-40FD6C841344}" srcOrd="0" destOrd="0" presId="urn:microsoft.com/office/officeart/2009/layout/CircleArrowProcess"/>
    <dgm:cxn modelId="{29D1A80F-3361-4D98-8C04-9A0E0C474CAD}" type="presParOf" srcId="{6FB808BC-2062-4C09-8D34-591779173C13}" destId="{FF876006-DA25-4430-9694-3A50828F089F}" srcOrd="3" destOrd="0" presId="urn:microsoft.com/office/officeart/2009/layout/CircleArrowProcess"/>
    <dgm:cxn modelId="{DC048F12-BD44-4318-BAF0-4E0779479B3D}" type="presParOf" srcId="{6FB808BC-2062-4C09-8D34-591779173C13}" destId="{F3E67C54-B551-4E69-A303-7C71D22B8DE4}" srcOrd="4" destOrd="0" presId="urn:microsoft.com/office/officeart/2009/layout/CircleArrowProcess"/>
    <dgm:cxn modelId="{6BB8A6E4-EFA0-4333-9E29-E233910641CA}" type="presParOf" srcId="{F3E67C54-B551-4E69-A303-7C71D22B8DE4}" destId="{98108AB4-B95E-4F12-B914-84FCDC4BD013}" srcOrd="0" destOrd="0" presId="urn:microsoft.com/office/officeart/2009/layout/CircleArrowProcess"/>
    <dgm:cxn modelId="{28A16377-CD54-409D-A72A-DE3C0B36E4FC}" type="presParOf" srcId="{6FB808BC-2062-4C09-8D34-591779173C13}" destId="{529101FA-5563-4388-8636-0F857E92A320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6A2191-E31B-47C3-A210-FC1E1DB65F2C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F3BD0A-9E42-45D5-AB9A-8721302E20E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28B7F451-4AC7-4E01-AE19-7FFD5C7F5D4C}" type="parTrans" cxnId="{2BFB114A-BDF1-4704-96F0-11E571AE73B4}">
      <dgm:prSet/>
      <dgm:spPr/>
      <dgm:t>
        <a:bodyPr/>
        <a:lstStyle/>
        <a:p>
          <a:endParaRPr lang="en-US"/>
        </a:p>
      </dgm:t>
    </dgm:pt>
    <dgm:pt modelId="{C217C907-890F-44FD-B000-D41BE60B9260}" type="sibTrans" cxnId="{2BFB114A-BDF1-4704-96F0-11E571AE73B4}">
      <dgm:prSet/>
      <dgm:spPr/>
      <dgm:t>
        <a:bodyPr/>
        <a:lstStyle/>
        <a:p>
          <a:endParaRPr lang="en-US"/>
        </a:p>
      </dgm:t>
    </dgm:pt>
    <dgm:pt modelId="{FC6B4275-CFA0-4CC7-81BE-4DF6C79883A3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E9600514-A53D-404A-A8B6-0138B51D9268}" type="parTrans" cxnId="{AD7CB034-F48B-452E-B6B2-F1D5F98A105A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C737D060-541F-47EC-9FFD-765C1DF89AFF}" type="sibTrans" cxnId="{AD7CB034-F48B-452E-B6B2-F1D5F98A105A}">
      <dgm:prSet/>
      <dgm:spPr/>
      <dgm:t>
        <a:bodyPr/>
        <a:lstStyle/>
        <a:p>
          <a:endParaRPr lang="en-US"/>
        </a:p>
      </dgm:t>
    </dgm:pt>
    <dgm:pt modelId="{EFD237FD-B4C2-4303-BCDC-98F00F219D6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5884962F-1C8A-4730-9DCB-C3BC2563743A}" type="parTrans" cxnId="{E5EB0519-74CE-4B57-BEE2-6569F4448765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AF906BF0-2323-42A6-9981-21CC3973AAA7}" type="sibTrans" cxnId="{E5EB0519-74CE-4B57-BEE2-6569F4448765}">
      <dgm:prSet/>
      <dgm:spPr/>
      <dgm:t>
        <a:bodyPr/>
        <a:lstStyle/>
        <a:p>
          <a:endParaRPr lang="en-US"/>
        </a:p>
      </dgm:t>
    </dgm:pt>
    <dgm:pt modelId="{39D2180B-B33B-40C5-AD59-5A98CAF03B99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V</a:t>
          </a:r>
        </a:p>
      </dgm:t>
    </dgm:pt>
    <dgm:pt modelId="{C0DC8B34-D31E-4703-939B-C72677B48A7D}" type="parTrans" cxnId="{1A4044B7-5007-4F7E-A7F5-62F299F0B9DD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D7920F52-FE2F-457A-831B-D9ABAD55C543}" type="sibTrans" cxnId="{1A4044B7-5007-4F7E-A7F5-62F299F0B9DD}">
      <dgm:prSet/>
      <dgm:spPr/>
      <dgm:t>
        <a:bodyPr/>
        <a:lstStyle/>
        <a:p>
          <a:endParaRPr lang="en-US"/>
        </a:p>
      </dgm:t>
    </dgm:pt>
    <dgm:pt modelId="{DCC389B9-4FB5-459B-8B35-AAD20D5BBCA7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D</a:t>
          </a:r>
        </a:p>
      </dgm:t>
    </dgm:pt>
    <dgm:pt modelId="{D9A09114-D47C-468C-A656-E5590C2F00D9}" type="parTrans" cxnId="{BBB28148-A54C-45FD-9870-BD2559E4BCDB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592D477C-EA6D-477B-A459-8F64BD91A5F9}" type="sibTrans" cxnId="{BBB28148-A54C-45FD-9870-BD2559E4BCDB}">
      <dgm:prSet/>
      <dgm:spPr/>
      <dgm:t>
        <a:bodyPr/>
        <a:lstStyle/>
        <a:p>
          <a:endParaRPr lang="en-US"/>
        </a:p>
      </dgm:t>
    </dgm:pt>
    <dgm:pt modelId="{9A7CE537-4752-46FA-B800-3D22D376531C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</a:t>
          </a:r>
        </a:p>
      </dgm:t>
    </dgm:pt>
    <dgm:pt modelId="{7888D73B-A773-418E-95E8-DC842AAECA7C}" type="parTrans" cxnId="{58A706FF-9B73-4E7E-A5BA-C486B105B98E}">
      <dgm:prSet/>
      <dgm:spPr>
        <a:ln>
          <a:solidFill>
            <a:schemeClr val="tx1"/>
          </a:solidFill>
        </a:ln>
      </dgm:spPr>
      <dgm:t>
        <a:bodyPr/>
        <a:lstStyle/>
        <a:p>
          <a:endParaRPr lang="en-US" dirty="0"/>
        </a:p>
      </dgm:t>
    </dgm:pt>
    <dgm:pt modelId="{34F413FA-8C82-4E76-9806-1E8A6EC6A206}" type="sibTrans" cxnId="{58A706FF-9B73-4E7E-A5BA-C486B105B98E}">
      <dgm:prSet/>
      <dgm:spPr/>
      <dgm:t>
        <a:bodyPr/>
        <a:lstStyle/>
        <a:p>
          <a:endParaRPr lang="en-US"/>
        </a:p>
      </dgm:t>
    </dgm:pt>
    <dgm:pt modelId="{B93A05F9-3D21-48E3-A2BE-35D51F310C09}" type="pres">
      <dgm:prSet presAssocID="{346A2191-E31B-47C3-A210-FC1E1DB65F2C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91F8E4F-9F66-40CA-9CFF-A972041AEBF1}" type="pres">
      <dgm:prSet presAssocID="{CCF3BD0A-9E42-45D5-AB9A-8721302E20E8}" presName="centerShape" presStyleLbl="node0" presStyleIdx="0" presStyleCnt="1" custLinFactNeighborX="1344" custLinFactNeighborY="408"/>
      <dgm:spPr/>
    </dgm:pt>
    <dgm:pt modelId="{4DCBAF7D-212D-4007-8B6F-4054CE7F3658}" type="pres">
      <dgm:prSet presAssocID="{E9600514-A53D-404A-A8B6-0138B51D9268}" presName="Name9" presStyleLbl="parChTrans1D2" presStyleIdx="0" presStyleCnt="5"/>
      <dgm:spPr/>
    </dgm:pt>
    <dgm:pt modelId="{82A020A5-E374-4478-85D6-54078319851F}" type="pres">
      <dgm:prSet presAssocID="{E9600514-A53D-404A-A8B6-0138B51D9268}" presName="connTx" presStyleLbl="parChTrans1D2" presStyleIdx="0" presStyleCnt="5"/>
      <dgm:spPr/>
    </dgm:pt>
    <dgm:pt modelId="{A509F52F-DAF7-4CEA-B176-4037D74F115E}" type="pres">
      <dgm:prSet presAssocID="{FC6B4275-CFA0-4CC7-81BE-4DF6C79883A3}" presName="node" presStyleLbl="node1" presStyleIdx="0" presStyleCnt="5" custRadScaleRad="188763" custRadScaleInc="8939">
        <dgm:presLayoutVars>
          <dgm:bulletEnabled val="1"/>
        </dgm:presLayoutVars>
      </dgm:prSet>
      <dgm:spPr/>
    </dgm:pt>
    <dgm:pt modelId="{3D6D2B50-61FA-49F4-845B-F9AF924D0474}" type="pres">
      <dgm:prSet presAssocID="{5884962F-1C8A-4730-9DCB-C3BC2563743A}" presName="Name9" presStyleLbl="parChTrans1D2" presStyleIdx="1" presStyleCnt="5"/>
      <dgm:spPr/>
    </dgm:pt>
    <dgm:pt modelId="{8270F1BA-1E78-43E0-955E-3CEBB777ED0A}" type="pres">
      <dgm:prSet presAssocID="{5884962F-1C8A-4730-9DCB-C3BC2563743A}" presName="connTx" presStyleLbl="parChTrans1D2" presStyleIdx="1" presStyleCnt="5"/>
      <dgm:spPr/>
    </dgm:pt>
    <dgm:pt modelId="{42F74A79-3513-423C-B7D1-F32D26A4AA8E}" type="pres">
      <dgm:prSet presAssocID="{EFD237FD-B4C2-4303-BCDC-98F00F219D68}" presName="node" presStyleLbl="node1" presStyleIdx="1" presStyleCnt="5" custRadScaleRad="177835" custRadScaleInc="-13392">
        <dgm:presLayoutVars>
          <dgm:bulletEnabled val="1"/>
        </dgm:presLayoutVars>
      </dgm:prSet>
      <dgm:spPr/>
    </dgm:pt>
    <dgm:pt modelId="{92862A26-66B6-46E0-A056-9651482197D9}" type="pres">
      <dgm:prSet presAssocID="{C0DC8B34-D31E-4703-939B-C72677B48A7D}" presName="Name9" presStyleLbl="parChTrans1D2" presStyleIdx="2" presStyleCnt="5"/>
      <dgm:spPr/>
    </dgm:pt>
    <dgm:pt modelId="{BA73FE5D-64CB-40CC-99D0-45C349B9520F}" type="pres">
      <dgm:prSet presAssocID="{C0DC8B34-D31E-4703-939B-C72677B48A7D}" presName="connTx" presStyleLbl="parChTrans1D2" presStyleIdx="2" presStyleCnt="5"/>
      <dgm:spPr/>
    </dgm:pt>
    <dgm:pt modelId="{5552192D-62D4-4B45-80BE-C6EE974793DD}" type="pres">
      <dgm:prSet presAssocID="{39D2180B-B33B-40C5-AD59-5A98CAF03B99}" presName="node" presStyleLbl="node1" presStyleIdx="2" presStyleCnt="5" custRadScaleRad="123740" custRadScaleInc="-103216">
        <dgm:presLayoutVars>
          <dgm:bulletEnabled val="1"/>
        </dgm:presLayoutVars>
      </dgm:prSet>
      <dgm:spPr/>
    </dgm:pt>
    <dgm:pt modelId="{2DA7A26D-BF10-498F-BA8A-502C39065E11}" type="pres">
      <dgm:prSet presAssocID="{D9A09114-D47C-468C-A656-E5590C2F00D9}" presName="Name9" presStyleLbl="parChTrans1D2" presStyleIdx="3" presStyleCnt="5"/>
      <dgm:spPr/>
    </dgm:pt>
    <dgm:pt modelId="{9E43B25D-F4B4-47B1-9988-D89ACC8630BF}" type="pres">
      <dgm:prSet presAssocID="{D9A09114-D47C-468C-A656-E5590C2F00D9}" presName="connTx" presStyleLbl="parChTrans1D2" presStyleIdx="3" presStyleCnt="5"/>
      <dgm:spPr/>
    </dgm:pt>
    <dgm:pt modelId="{77D4084E-7865-41B3-85F7-92D20829E2A1}" type="pres">
      <dgm:prSet presAssocID="{DCC389B9-4FB5-459B-8B35-AAD20D5BBCA7}" presName="node" presStyleLbl="node1" presStyleIdx="3" presStyleCnt="5" custRadScaleRad="117257" custRadScaleInc="8905">
        <dgm:presLayoutVars>
          <dgm:bulletEnabled val="1"/>
        </dgm:presLayoutVars>
      </dgm:prSet>
      <dgm:spPr/>
    </dgm:pt>
    <dgm:pt modelId="{834CA1BC-C6A1-497D-99A0-0E2F018C0754}" type="pres">
      <dgm:prSet presAssocID="{7888D73B-A773-418E-95E8-DC842AAECA7C}" presName="Name9" presStyleLbl="parChTrans1D2" presStyleIdx="4" presStyleCnt="5"/>
      <dgm:spPr/>
    </dgm:pt>
    <dgm:pt modelId="{9E0A144C-4344-4D4D-836C-B3C166E569B1}" type="pres">
      <dgm:prSet presAssocID="{7888D73B-A773-418E-95E8-DC842AAECA7C}" presName="connTx" presStyleLbl="parChTrans1D2" presStyleIdx="4" presStyleCnt="5"/>
      <dgm:spPr/>
    </dgm:pt>
    <dgm:pt modelId="{10B36EE8-494A-448E-84F0-461AF338E222}" type="pres">
      <dgm:prSet presAssocID="{9A7CE537-4752-46FA-B800-3D22D376531C}" presName="node" presStyleLbl="node1" presStyleIdx="4" presStyleCnt="5" custRadScaleRad="166397" custRadScaleInc="-12562">
        <dgm:presLayoutVars>
          <dgm:bulletEnabled val="1"/>
        </dgm:presLayoutVars>
      </dgm:prSet>
      <dgm:spPr/>
    </dgm:pt>
  </dgm:ptLst>
  <dgm:cxnLst>
    <dgm:cxn modelId="{26069E04-3966-4C38-BA8E-518A0140EA75}" type="presOf" srcId="{C0DC8B34-D31E-4703-939B-C72677B48A7D}" destId="{92862A26-66B6-46E0-A056-9651482197D9}" srcOrd="0" destOrd="0" presId="urn:microsoft.com/office/officeart/2005/8/layout/radial1"/>
    <dgm:cxn modelId="{D65E9806-A5E6-4E78-BE13-268B872F6AFB}" type="presOf" srcId="{CCF3BD0A-9E42-45D5-AB9A-8721302E20E8}" destId="{D91F8E4F-9F66-40CA-9CFF-A972041AEBF1}" srcOrd="0" destOrd="0" presId="urn:microsoft.com/office/officeart/2005/8/layout/radial1"/>
    <dgm:cxn modelId="{6229EF0F-359B-4AAA-A0C3-D9793D8D1220}" type="presOf" srcId="{346A2191-E31B-47C3-A210-FC1E1DB65F2C}" destId="{B93A05F9-3D21-48E3-A2BE-35D51F310C09}" srcOrd="0" destOrd="0" presId="urn:microsoft.com/office/officeart/2005/8/layout/radial1"/>
    <dgm:cxn modelId="{E5EB0519-74CE-4B57-BEE2-6569F4448765}" srcId="{CCF3BD0A-9E42-45D5-AB9A-8721302E20E8}" destId="{EFD237FD-B4C2-4303-BCDC-98F00F219D68}" srcOrd="1" destOrd="0" parTransId="{5884962F-1C8A-4730-9DCB-C3BC2563743A}" sibTransId="{AF906BF0-2323-42A6-9981-21CC3973AAA7}"/>
    <dgm:cxn modelId="{68C4901B-05F7-4E47-B98B-484D9BF09446}" type="presOf" srcId="{5884962F-1C8A-4730-9DCB-C3BC2563743A}" destId="{8270F1BA-1E78-43E0-955E-3CEBB777ED0A}" srcOrd="1" destOrd="0" presId="urn:microsoft.com/office/officeart/2005/8/layout/radial1"/>
    <dgm:cxn modelId="{9E660721-EB26-4D1A-91C2-6205A181B1CE}" type="presOf" srcId="{5884962F-1C8A-4730-9DCB-C3BC2563743A}" destId="{3D6D2B50-61FA-49F4-845B-F9AF924D0474}" srcOrd="0" destOrd="0" presId="urn:microsoft.com/office/officeart/2005/8/layout/radial1"/>
    <dgm:cxn modelId="{8BFEEA22-5CEE-457B-B805-B9F92AE72B23}" type="presOf" srcId="{D9A09114-D47C-468C-A656-E5590C2F00D9}" destId="{2DA7A26D-BF10-498F-BA8A-502C39065E11}" srcOrd="0" destOrd="0" presId="urn:microsoft.com/office/officeart/2005/8/layout/radial1"/>
    <dgm:cxn modelId="{AD849125-9433-4E3D-91D7-24B36E804ADE}" type="presOf" srcId="{7888D73B-A773-418E-95E8-DC842AAECA7C}" destId="{9E0A144C-4344-4D4D-836C-B3C166E569B1}" srcOrd="1" destOrd="0" presId="urn:microsoft.com/office/officeart/2005/8/layout/radial1"/>
    <dgm:cxn modelId="{AD7CB034-F48B-452E-B6B2-F1D5F98A105A}" srcId="{CCF3BD0A-9E42-45D5-AB9A-8721302E20E8}" destId="{FC6B4275-CFA0-4CC7-81BE-4DF6C79883A3}" srcOrd="0" destOrd="0" parTransId="{E9600514-A53D-404A-A8B6-0138B51D9268}" sibTransId="{C737D060-541F-47EC-9FFD-765C1DF89AFF}"/>
    <dgm:cxn modelId="{36B5D437-4CBC-4AE5-B475-010B60DBF6CB}" type="presOf" srcId="{39D2180B-B33B-40C5-AD59-5A98CAF03B99}" destId="{5552192D-62D4-4B45-80BE-C6EE974793DD}" srcOrd="0" destOrd="0" presId="urn:microsoft.com/office/officeart/2005/8/layout/radial1"/>
    <dgm:cxn modelId="{BBB28148-A54C-45FD-9870-BD2559E4BCDB}" srcId="{CCF3BD0A-9E42-45D5-AB9A-8721302E20E8}" destId="{DCC389B9-4FB5-459B-8B35-AAD20D5BBCA7}" srcOrd="3" destOrd="0" parTransId="{D9A09114-D47C-468C-A656-E5590C2F00D9}" sibTransId="{592D477C-EA6D-477B-A459-8F64BD91A5F9}"/>
    <dgm:cxn modelId="{2BFB114A-BDF1-4704-96F0-11E571AE73B4}" srcId="{346A2191-E31B-47C3-A210-FC1E1DB65F2C}" destId="{CCF3BD0A-9E42-45D5-AB9A-8721302E20E8}" srcOrd="0" destOrd="0" parTransId="{28B7F451-4AC7-4E01-AE19-7FFD5C7F5D4C}" sibTransId="{C217C907-890F-44FD-B000-D41BE60B9260}"/>
    <dgm:cxn modelId="{8EFE4863-0BE3-4AB5-B038-2D5AB198B761}" type="presOf" srcId="{DCC389B9-4FB5-459B-8B35-AAD20D5BBCA7}" destId="{77D4084E-7865-41B3-85F7-92D20829E2A1}" srcOrd="0" destOrd="0" presId="urn:microsoft.com/office/officeart/2005/8/layout/radial1"/>
    <dgm:cxn modelId="{F4FF6076-91A1-4D7F-B7B5-29D121FF2D84}" type="presOf" srcId="{E9600514-A53D-404A-A8B6-0138B51D9268}" destId="{82A020A5-E374-4478-85D6-54078319851F}" srcOrd="1" destOrd="0" presId="urn:microsoft.com/office/officeart/2005/8/layout/radial1"/>
    <dgm:cxn modelId="{234E8392-BF76-4169-98F3-84335B4359BE}" type="presOf" srcId="{9A7CE537-4752-46FA-B800-3D22D376531C}" destId="{10B36EE8-494A-448E-84F0-461AF338E222}" srcOrd="0" destOrd="0" presId="urn:microsoft.com/office/officeart/2005/8/layout/radial1"/>
    <dgm:cxn modelId="{01F47FA8-D217-4C81-B23D-73BF3745CA61}" type="presOf" srcId="{D9A09114-D47C-468C-A656-E5590C2F00D9}" destId="{9E43B25D-F4B4-47B1-9988-D89ACC8630BF}" srcOrd="1" destOrd="0" presId="urn:microsoft.com/office/officeart/2005/8/layout/radial1"/>
    <dgm:cxn modelId="{84CC27B1-A304-4F10-AD28-03A877D9268D}" type="presOf" srcId="{7888D73B-A773-418E-95E8-DC842AAECA7C}" destId="{834CA1BC-C6A1-497D-99A0-0E2F018C0754}" srcOrd="0" destOrd="0" presId="urn:microsoft.com/office/officeart/2005/8/layout/radial1"/>
    <dgm:cxn modelId="{1A4044B7-5007-4F7E-A7F5-62F299F0B9DD}" srcId="{CCF3BD0A-9E42-45D5-AB9A-8721302E20E8}" destId="{39D2180B-B33B-40C5-AD59-5A98CAF03B99}" srcOrd="2" destOrd="0" parTransId="{C0DC8B34-D31E-4703-939B-C72677B48A7D}" sibTransId="{D7920F52-FE2F-457A-831B-D9ABAD55C543}"/>
    <dgm:cxn modelId="{3EAD62B8-9498-4E27-8E21-9E34AD282BEA}" type="presOf" srcId="{EFD237FD-B4C2-4303-BCDC-98F00F219D68}" destId="{42F74A79-3513-423C-B7D1-F32D26A4AA8E}" srcOrd="0" destOrd="0" presId="urn:microsoft.com/office/officeart/2005/8/layout/radial1"/>
    <dgm:cxn modelId="{89D428BA-45C8-4D99-9910-79F892BE36D6}" type="presOf" srcId="{E9600514-A53D-404A-A8B6-0138B51D9268}" destId="{4DCBAF7D-212D-4007-8B6F-4054CE7F3658}" srcOrd="0" destOrd="0" presId="urn:microsoft.com/office/officeart/2005/8/layout/radial1"/>
    <dgm:cxn modelId="{F10D7DC0-5D59-44C1-8E8F-0D1940F064BB}" type="presOf" srcId="{C0DC8B34-D31E-4703-939B-C72677B48A7D}" destId="{BA73FE5D-64CB-40CC-99D0-45C349B9520F}" srcOrd="1" destOrd="0" presId="urn:microsoft.com/office/officeart/2005/8/layout/radial1"/>
    <dgm:cxn modelId="{C68DDCFB-3A63-4A40-8792-8F1F9E8D1EB3}" type="presOf" srcId="{FC6B4275-CFA0-4CC7-81BE-4DF6C79883A3}" destId="{A509F52F-DAF7-4CEA-B176-4037D74F115E}" srcOrd="0" destOrd="0" presId="urn:microsoft.com/office/officeart/2005/8/layout/radial1"/>
    <dgm:cxn modelId="{58A706FF-9B73-4E7E-A5BA-C486B105B98E}" srcId="{CCF3BD0A-9E42-45D5-AB9A-8721302E20E8}" destId="{9A7CE537-4752-46FA-B800-3D22D376531C}" srcOrd="4" destOrd="0" parTransId="{7888D73B-A773-418E-95E8-DC842AAECA7C}" sibTransId="{34F413FA-8C82-4E76-9806-1E8A6EC6A206}"/>
    <dgm:cxn modelId="{40991A68-8596-44D3-BF80-6D1A6AE14A1E}" type="presParOf" srcId="{B93A05F9-3D21-48E3-A2BE-35D51F310C09}" destId="{D91F8E4F-9F66-40CA-9CFF-A972041AEBF1}" srcOrd="0" destOrd="0" presId="urn:microsoft.com/office/officeart/2005/8/layout/radial1"/>
    <dgm:cxn modelId="{6EF80D20-D3B0-4571-8F78-C7FCCF49716D}" type="presParOf" srcId="{B93A05F9-3D21-48E3-A2BE-35D51F310C09}" destId="{4DCBAF7D-212D-4007-8B6F-4054CE7F3658}" srcOrd="1" destOrd="0" presId="urn:microsoft.com/office/officeart/2005/8/layout/radial1"/>
    <dgm:cxn modelId="{0B4C3391-6326-4467-940B-449133303A49}" type="presParOf" srcId="{4DCBAF7D-212D-4007-8B6F-4054CE7F3658}" destId="{82A020A5-E374-4478-85D6-54078319851F}" srcOrd="0" destOrd="0" presId="urn:microsoft.com/office/officeart/2005/8/layout/radial1"/>
    <dgm:cxn modelId="{15B8785C-E6E2-40A6-A801-A1322DDFB747}" type="presParOf" srcId="{B93A05F9-3D21-48E3-A2BE-35D51F310C09}" destId="{A509F52F-DAF7-4CEA-B176-4037D74F115E}" srcOrd="2" destOrd="0" presId="urn:microsoft.com/office/officeart/2005/8/layout/radial1"/>
    <dgm:cxn modelId="{602A49E5-B6EE-42EF-ACB7-5270D552D0A4}" type="presParOf" srcId="{B93A05F9-3D21-48E3-A2BE-35D51F310C09}" destId="{3D6D2B50-61FA-49F4-845B-F9AF924D0474}" srcOrd="3" destOrd="0" presId="urn:microsoft.com/office/officeart/2005/8/layout/radial1"/>
    <dgm:cxn modelId="{61AEC58E-DC4A-494B-A74F-D291D31F799D}" type="presParOf" srcId="{3D6D2B50-61FA-49F4-845B-F9AF924D0474}" destId="{8270F1BA-1E78-43E0-955E-3CEBB777ED0A}" srcOrd="0" destOrd="0" presId="urn:microsoft.com/office/officeart/2005/8/layout/radial1"/>
    <dgm:cxn modelId="{769301D2-7AEE-4DF2-9488-5F4DFF071E31}" type="presParOf" srcId="{B93A05F9-3D21-48E3-A2BE-35D51F310C09}" destId="{42F74A79-3513-423C-B7D1-F32D26A4AA8E}" srcOrd="4" destOrd="0" presId="urn:microsoft.com/office/officeart/2005/8/layout/radial1"/>
    <dgm:cxn modelId="{0B3D6AE6-66CD-488F-931E-5AFA5642040F}" type="presParOf" srcId="{B93A05F9-3D21-48E3-A2BE-35D51F310C09}" destId="{92862A26-66B6-46E0-A056-9651482197D9}" srcOrd="5" destOrd="0" presId="urn:microsoft.com/office/officeart/2005/8/layout/radial1"/>
    <dgm:cxn modelId="{CB0B0784-83B5-481B-AF6F-9F6F73B0F7A9}" type="presParOf" srcId="{92862A26-66B6-46E0-A056-9651482197D9}" destId="{BA73FE5D-64CB-40CC-99D0-45C349B9520F}" srcOrd="0" destOrd="0" presId="urn:microsoft.com/office/officeart/2005/8/layout/radial1"/>
    <dgm:cxn modelId="{BF04FCA7-94E1-4E61-8C56-AD6166224200}" type="presParOf" srcId="{B93A05F9-3D21-48E3-A2BE-35D51F310C09}" destId="{5552192D-62D4-4B45-80BE-C6EE974793DD}" srcOrd="6" destOrd="0" presId="urn:microsoft.com/office/officeart/2005/8/layout/radial1"/>
    <dgm:cxn modelId="{A3AE2523-4E8E-4FB6-85D5-9A646A4A4C97}" type="presParOf" srcId="{B93A05F9-3D21-48E3-A2BE-35D51F310C09}" destId="{2DA7A26D-BF10-498F-BA8A-502C39065E11}" srcOrd="7" destOrd="0" presId="urn:microsoft.com/office/officeart/2005/8/layout/radial1"/>
    <dgm:cxn modelId="{A4E13413-8977-4896-B9CF-8505EC27CEB2}" type="presParOf" srcId="{2DA7A26D-BF10-498F-BA8A-502C39065E11}" destId="{9E43B25D-F4B4-47B1-9988-D89ACC8630BF}" srcOrd="0" destOrd="0" presId="urn:microsoft.com/office/officeart/2005/8/layout/radial1"/>
    <dgm:cxn modelId="{B0BD84B4-81FF-46AA-96A4-47FC0AD2F8CB}" type="presParOf" srcId="{B93A05F9-3D21-48E3-A2BE-35D51F310C09}" destId="{77D4084E-7865-41B3-85F7-92D20829E2A1}" srcOrd="8" destOrd="0" presId="urn:microsoft.com/office/officeart/2005/8/layout/radial1"/>
    <dgm:cxn modelId="{94CD6707-94CF-4076-900D-0D2542FC0548}" type="presParOf" srcId="{B93A05F9-3D21-48E3-A2BE-35D51F310C09}" destId="{834CA1BC-C6A1-497D-99A0-0E2F018C0754}" srcOrd="9" destOrd="0" presId="urn:microsoft.com/office/officeart/2005/8/layout/radial1"/>
    <dgm:cxn modelId="{0E38C48C-D0F6-4E8E-B444-72F3FF3D38AE}" type="presParOf" srcId="{834CA1BC-C6A1-497D-99A0-0E2F018C0754}" destId="{9E0A144C-4344-4D4D-836C-B3C166E569B1}" srcOrd="0" destOrd="0" presId="urn:microsoft.com/office/officeart/2005/8/layout/radial1"/>
    <dgm:cxn modelId="{A38C2F4B-A4F1-40D2-80D1-F7171EB78AB0}" type="presParOf" srcId="{B93A05F9-3D21-48E3-A2BE-35D51F310C09}" destId="{10B36EE8-494A-448E-84F0-461AF338E222}" srcOrd="10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77406-6655-4BEB-94D2-50BB6B875D0D}">
      <dsp:nvSpPr>
        <dsp:cNvPr id="0" name=""/>
        <dsp:cNvSpPr/>
      </dsp:nvSpPr>
      <dsp:spPr>
        <a:xfrm>
          <a:off x="1446752" y="0"/>
          <a:ext cx="1681194" cy="1681450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8C3FD-1DAF-4F05-B93E-7E6269603AB4}">
      <dsp:nvSpPr>
        <dsp:cNvPr id="0" name=""/>
        <dsp:cNvSpPr/>
      </dsp:nvSpPr>
      <dsp:spPr>
        <a:xfrm>
          <a:off x="1818351" y="607054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Track</a:t>
          </a:r>
        </a:p>
      </dsp:txBody>
      <dsp:txXfrm>
        <a:off x="1818351" y="607054"/>
        <a:ext cx="934207" cy="466992"/>
      </dsp:txXfrm>
    </dsp:sp>
    <dsp:sp modelId="{3E4DED2A-016B-4121-83A6-40FD6C841344}">
      <dsp:nvSpPr>
        <dsp:cNvPr id="0" name=""/>
        <dsp:cNvSpPr/>
      </dsp:nvSpPr>
      <dsp:spPr>
        <a:xfrm>
          <a:off x="979806" y="966118"/>
          <a:ext cx="1681194" cy="1681450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76006-DA25-4430-9694-3A50828F089F}">
      <dsp:nvSpPr>
        <dsp:cNvPr id="0" name=""/>
        <dsp:cNvSpPr/>
      </dsp:nvSpPr>
      <dsp:spPr>
        <a:xfrm>
          <a:off x="1353300" y="1578761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>
            <a:solidFill>
              <a:schemeClr val="bg1"/>
            </a:solidFill>
          </a:endParaRPr>
        </a:p>
      </dsp:txBody>
      <dsp:txXfrm>
        <a:off x="1353300" y="1578761"/>
        <a:ext cx="934207" cy="466992"/>
      </dsp:txXfrm>
    </dsp:sp>
    <dsp:sp modelId="{98108AB4-B95E-4F12-B914-84FCDC4BD013}">
      <dsp:nvSpPr>
        <dsp:cNvPr id="0" name=""/>
        <dsp:cNvSpPr/>
      </dsp:nvSpPr>
      <dsp:spPr>
        <a:xfrm>
          <a:off x="1566409" y="2047849"/>
          <a:ext cx="1444406" cy="1444985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bg2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101FA-5563-4388-8636-0F857E92A320}">
      <dsp:nvSpPr>
        <dsp:cNvPr id="0" name=""/>
        <dsp:cNvSpPr/>
      </dsp:nvSpPr>
      <dsp:spPr>
        <a:xfrm>
          <a:off x="1820561" y="2551865"/>
          <a:ext cx="934207" cy="466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bg1"/>
              </a:solidFill>
            </a:rPr>
            <a:t>Backtrack</a:t>
          </a:r>
        </a:p>
      </dsp:txBody>
      <dsp:txXfrm>
        <a:off x="1820561" y="2551865"/>
        <a:ext cx="934207" cy="466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F8E4F-9F66-40CA-9CFF-A972041AEBF1}">
      <dsp:nvSpPr>
        <dsp:cNvPr id="0" name=""/>
        <dsp:cNvSpPr/>
      </dsp:nvSpPr>
      <dsp:spPr>
        <a:xfrm>
          <a:off x="1850133" y="111709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1973573" y="1240539"/>
        <a:ext cx="596023" cy="596023"/>
      </dsp:txXfrm>
    </dsp:sp>
    <dsp:sp modelId="{4DCBAF7D-212D-4007-8B6F-4054CE7F3658}">
      <dsp:nvSpPr>
        <dsp:cNvPr id="0" name=""/>
        <dsp:cNvSpPr/>
      </dsp:nvSpPr>
      <dsp:spPr>
        <a:xfrm rot="16466550">
          <a:off x="2176199" y="963084"/>
          <a:ext cx="27756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27756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308041" y="973062"/>
        <a:ext cx="13878" cy="13878"/>
      </dsp:txXfrm>
    </dsp:sp>
    <dsp:sp modelId="{A509F52F-DAF7-4CEA-B176-4037D74F115E}">
      <dsp:nvSpPr>
        <dsp:cNvPr id="0" name=""/>
        <dsp:cNvSpPr/>
      </dsp:nvSpPr>
      <dsp:spPr>
        <a:xfrm>
          <a:off x="1936923" y="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2060363" y="123440"/>
        <a:ext cx="596023" cy="596023"/>
      </dsp:txXfrm>
    </dsp:sp>
    <dsp:sp modelId="{3D6D2B50-61FA-49F4-845B-F9AF924D0474}">
      <dsp:nvSpPr>
        <dsp:cNvPr id="0" name=""/>
        <dsp:cNvSpPr/>
      </dsp:nvSpPr>
      <dsp:spPr>
        <a:xfrm rot="20195614">
          <a:off x="2613709" y="1138680"/>
          <a:ext cx="1085116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85116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3129139" y="1128469"/>
        <a:ext cx="54255" cy="54255"/>
      </dsp:txXfrm>
    </dsp:sp>
    <dsp:sp modelId="{42F74A79-3513-423C-B7D1-F32D26A4AA8E}">
      <dsp:nvSpPr>
        <dsp:cNvPr id="0" name=""/>
        <dsp:cNvSpPr/>
      </dsp:nvSpPr>
      <dsp:spPr>
        <a:xfrm>
          <a:off x="3619496" y="351192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742936" y="474632"/>
        <a:ext cx="596023" cy="596023"/>
      </dsp:txXfrm>
    </dsp:sp>
    <dsp:sp modelId="{92862A26-66B6-46E0-A056-9651482197D9}">
      <dsp:nvSpPr>
        <dsp:cNvPr id="0" name=""/>
        <dsp:cNvSpPr/>
      </dsp:nvSpPr>
      <dsp:spPr>
        <a:xfrm rot="1010472">
          <a:off x="2664577" y="1713884"/>
          <a:ext cx="484242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484242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>
        <a:off x="2894592" y="1718695"/>
        <a:ext cx="24212" cy="24212"/>
      </dsp:txXfrm>
    </dsp:sp>
    <dsp:sp modelId="{5552192D-62D4-4B45-80BE-C6EE974793DD}">
      <dsp:nvSpPr>
        <dsp:cNvPr id="0" name=""/>
        <dsp:cNvSpPr/>
      </dsp:nvSpPr>
      <dsp:spPr>
        <a:xfrm>
          <a:off x="3120360" y="1501600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V</a:t>
          </a:r>
        </a:p>
      </dsp:txBody>
      <dsp:txXfrm>
        <a:off x="3243800" y="1625040"/>
        <a:ext cx="596023" cy="596023"/>
      </dsp:txXfrm>
    </dsp:sp>
    <dsp:sp modelId="{2DA7A26D-BF10-498F-BA8A-502C39065E11}">
      <dsp:nvSpPr>
        <dsp:cNvPr id="0" name=""/>
        <dsp:cNvSpPr/>
      </dsp:nvSpPr>
      <dsp:spPr>
        <a:xfrm rot="8007390">
          <a:off x="1658824" y="1966432"/>
          <a:ext cx="382610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382610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840564" y="1973784"/>
        <a:ext cx="19130" cy="19130"/>
      </dsp:txXfrm>
    </dsp:sp>
    <dsp:sp modelId="{77D4084E-7865-41B3-85F7-92D20829E2A1}">
      <dsp:nvSpPr>
        <dsp:cNvPr id="0" name=""/>
        <dsp:cNvSpPr/>
      </dsp:nvSpPr>
      <dsp:spPr>
        <a:xfrm>
          <a:off x="1007221" y="2006696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D</a:t>
          </a:r>
        </a:p>
      </dsp:txBody>
      <dsp:txXfrm>
        <a:off x="1130661" y="2130136"/>
        <a:ext cx="596023" cy="596023"/>
      </dsp:txXfrm>
    </dsp:sp>
    <dsp:sp modelId="{834CA1BC-C6A1-497D-99A0-0E2F018C0754}">
      <dsp:nvSpPr>
        <dsp:cNvPr id="0" name=""/>
        <dsp:cNvSpPr/>
      </dsp:nvSpPr>
      <dsp:spPr>
        <a:xfrm rot="11612055">
          <a:off x="861934" y="1304353"/>
          <a:ext cx="1013981" cy="33835"/>
        </a:xfrm>
        <a:custGeom>
          <a:avLst/>
          <a:gdLst/>
          <a:ahLst/>
          <a:cxnLst/>
          <a:rect l="0" t="0" r="0" b="0"/>
          <a:pathLst>
            <a:path>
              <a:moveTo>
                <a:pt x="0" y="16917"/>
              </a:moveTo>
              <a:lnTo>
                <a:pt x="1013981" y="16917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1343576" y="1295921"/>
        <a:ext cx="50699" cy="50699"/>
      </dsp:txXfrm>
    </dsp:sp>
    <dsp:sp modelId="{10B36EE8-494A-448E-84F0-461AF338E222}">
      <dsp:nvSpPr>
        <dsp:cNvPr id="0" name=""/>
        <dsp:cNvSpPr/>
      </dsp:nvSpPr>
      <dsp:spPr>
        <a:xfrm>
          <a:off x="44813" y="682539"/>
          <a:ext cx="842903" cy="842903"/>
        </a:xfrm>
        <a:prstGeom prst="ellipse">
          <a:avLst/>
        </a:prstGeom>
        <a:noFill/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" tIns="24765" rIns="24765" bIns="24765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S</a:t>
          </a:r>
        </a:p>
      </dsp:txBody>
      <dsp:txXfrm>
        <a:off x="168253" y="805979"/>
        <a:ext cx="596023" cy="5960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C3337-5CAB-47A4-A23B-8FDFA4FA88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5767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490E0A7F-B712-4355-9C74-1668723248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0885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65BE0B2-4DF2-413B-8FFA-ACF71C6382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90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720E6-C241-4FB6-B2D4-3A76CF065588}" type="slidenum">
              <a:rPr lang="en-US"/>
              <a:pPr/>
              <a:t>7</a:t>
            </a:fld>
            <a:r>
              <a:rPr lang="en-US" dirty="0"/>
              <a:t>##</a:t>
            </a:r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37FBD16A-E638-42D1-BD7B-6D7D093FFB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160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FA7E9-F233-4F14-98E1-DB8F7881C4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10980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 Text">
            <a:extLst>
              <a:ext uri="{FF2B5EF4-FFF2-40B4-BE49-F238E27FC236}">
                <a16:creationId xmlns:a16="http://schemas.microsoft.com/office/drawing/2014/main" id="{E94B23AF-AD8E-4C4B-B0B9-6ED1188475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61125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D77701FD-BBA7-4B98-A506-DE2237A22B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6091" y="6507000"/>
            <a:ext cx="367510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rgbClr val="4193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Logo SoftUni Svetlina">
            <a:extLst>
              <a:ext uri="{FF2B5EF4-FFF2-40B4-BE49-F238E27FC236}">
                <a16:creationId xmlns:a16="http://schemas.microsoft.com/office/drawing/2014/main" id="{AE15D517-C47B-4222-96EA-8525F345F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81649" y="198529"/>
            <a:ext cx="1935985" cy="687096"/>
          </a:xfrm>
          <a:prstGeom prst="rect">
            <a:avLst/>
          </a:prstGeom>
          <a:noFill/>
        </p:spPr>
      </p:pic>
      <p:sp>
        <p:nvSpPr>
          <p:cNvPr id="2" name="Slide Title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795040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6" name="Text Placeholder 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2" y="1988841"/>
            <a:ext cx="10961435" cy="1681211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marL="0" indent="0">
              <a:buNone/>
              <a:defRPr lang="en-US" sz="2800" b="1" noProof="1">
                <a:latin typeface="Consolas" pitchFamily="49" charset="0"/>
                <a:cs typeface="Consolas" pitchFamily="49" charset="0"/>
              </a:defRPr>
            </a:lvl1pPr>
          </a:lstStyle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Source code box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  <a:p>
            <a:pPr marL="0" lvl="0" indent="-457200" defTabSz="914400" eaLnBrk="0" latin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noProof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65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  <p:sldLayoutId id="2147483695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en.wikipedia.org/wiki/Eight_queens_puzzle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2726/Recursive-Algorithms" TargetMode="External"/><Relationship Id="rId4" Type="http://schemas.openxmlformats.org/officeDocument/2006/relationships/hyperlink" Target="https://judge.softuni.org/Contests/Practice/Index/4179#1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79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53F2987E-85D6-40DF-AC38-07FAB9E6CA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8DEAB71E-F3E6-4068-B659-F4A073B036A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>
                <a:ea typeface="+mn-lt"/>
                <a:cs typeface="+mn-lt"/>
              </a:rPr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FC912BBB-DBDE-4C53-93AD-7BA0F10769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>
                <a:ea typeface="+mn-lt"/>
                <a:cs typeface="+mn-lt"/>
              </a:rPr>
              <a:t>Преподавателски екип</a:t>
            </a:r>
            <a:endParaRPr lang="bg-BG" sz="2400" dirty="0"/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898DC158-A4C4-4726-B923-4E9EC81CB8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D378CC88-8861-418F-BEE2-CA62F2540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Рекурсивни алгоритми и обратно връщане</a:t>
            </a:r>
            <a:endParaRPr lang="en-US" dirty="0"/>
          </a:p>
          <a:p>
            <a:endParaRPr lang="bg-BG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EC23EC47-C254-48F9-A48C-9CA997D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Рекурсия и обратно връщане</a:t>
            </a:r>
          </a:p>
        </p:txBody>
      </p:sp>
      <p:pic>
        <p:nvPicPr>
          <p:cNvPr id="12" name="Picture 16">
            <a:extLst>
              <a:ext uri="{FF2B5EF4-FFF2-40B4-BE49-F238E27FC236}">
                <a16:creationId xmlns:a16="http://schemas.microsoft.com/office/drawing/2014/main" id="{41EDCCA5-BEF4-4534-B23E-03C72BD75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316" y="2347933"/>
            <a:ext cx="2162135" cy="216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Как работи обратното връщане?</a:t>
            </a:r>
            <a:endParaRPr lang="en-US" sz="3600" dirty="0"/>
          </a:p>
          <a:p>
            <a:pPr lvl="1"/>
            <a:r>
              <a:rPr lang="ru-RU" sz="3399" dirty="0"/>
              <a:t>На всяка стъпка се изпробват рекурсивно </a:t>
            </a:r>
            <a:r>
              <a:rPr lang="ru-RU" sz="3399" b="1" dirty="0">
                <a:solidFill>
                  <a:schemeClr val="bg1"/>
                </a:solidFill>
              </a:rPr>
              <a:t>всички перспективни възможности</a:t>
            </a:r>
            <a:endParaRPr lang="bg-BG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399" b="1" dirty="0">
                <a:solidFill>
                  <a:schemeClr val="bg1"/>
                </a:solidFill>
              </a:rPr>
              <a:t>Отка</a:t>
            </a:r>
            <a:r>
              <a:rPr lang="bg-BG" sz="3399" b="1" dirty="0">
                <a:solidFill>
                  <a:schemeClr val="bg1"/>
                </a:solidFill>
              </a:rPr>
              <a:t>зва</a:t>
            </a:r>
            <a:r>
              <a:rPr lang="ru-RU" sz="3399" b="1" dirty="0">
                <a:solidFill>
                  <a:schemeClr val="bg1"/>
                </a:solidFill>
              </a:rPr>
              <a:t> </a:t>
            </a:r>
            <a:r>
              <a:rPr lang="ru-RU" sz="3399" dirty="0"/>
              <a:t>се от всички </a:t>
            </a:r>
            <a:r>
              <a:rPr lang="ru-RU" sz="3399" b="1" dirty="0">
                <a:solidFill>
                  <a:schemeClr val="bg1"/>
                </a:solidFill>
              </a:rPr>
              <a:t>неперспективни възможности </a:t>
            </a:r>
            <a:r>
              <a:rPr lang="ru-RU" sz="3399" dirty="0"/>
              <a:t>най-рано</a:t>
            </a:r>
            <a:endParaRPr lang="bg-BG" sz="3399" dirty="0"/>
          </a:p>
          <a:p>
            <a:r>
              <a:rPr lang="bg-BG" sz="3600" dirty="0"/>
              <a:t>Обратното връщане има </a:t>
            </a:r>
            <a:r>
              <a:rPr lang="bg-BG" sz="3600" b="1" dirty="0">
                <a:solidFill>
                  <a:schemeClr val="bg1"/>
                </a:solidFill>
              </a:rPr>
              <a:t>експоненциално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време</a:t>
            </a:r>
            <a:r>
              <a:rPr lang="en-US" sz="3600" dirty="0"/>
              <a:t>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4E6BABA-F111-4E2A-AF16-80AD7AED4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1010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C0C70AD4-9A5F-67DF-3C31-F9B86A18C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95AAB2C2-0707-04D5-D8F9-5F2177E7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Алгоритъма</a:t>
            </a:r>
            <a:r>
              <a:rPr lang="en-US" dirty="0"/>
              <a:t> "Backtracking" (</a:t>
            </a:r>
            <a:r>
              <a:rPr lang="bg-BG" dirty="0"/>
              <a:t>псевдокод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6975A3B-2403-7ECE-CD05-921A4467960B}"/>
              </a:ext>
            </a:extLst>
          </p:cNvPr>
          <p:cNvSpPr txBox="1">
            <a:spLocks/>
          </p:cNvSpPr>
          <p:nvPr/>
        </p:nvSpPr>
        <p:spPr>
          <a:xfrm>
            <a:off x="337501" y="1387484"/>
            <a:ext cx="6550293" cy="54755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static void backtracking(Node </a:t>
            </a:r>
            <a:r>
              <a:rPr lang="en-US" sz="2399" i="1" dirty="0"/>
              <a:t>node</a:t>
            </a:r>
            <a:r>
              <a:rPr lang="en-US" sz="2399" dirty="0"/>
              <a:t>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if (</a:t>
            </a:r>
            <a:r>
              <a:rPr lang="en-US" sz="2399" i="1" dirty="0"/>
              <a:t>node</a:t>
            </a:r>
            <a:r>
              <a:rPr lang="en-US" sz="2399" dirty="0"/>
              <a:t> is solution)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printSolution(</a:t>
            </a:r>
            <a:r>
              <a:rPr lang="en-US" sz="2399" i="1" dirty="0"/>
              <a:t>node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else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for each child </a:t>
            </a:r>
            <a:r>
              <a:rPr lang="en-US" sz="2399" i="1" dirty="0"/>
              <a:t>c</a:t>
            </a:r>
            <a:r>
              <a:rPr lang="en-US" sz="2399" dirty="0"/>
              <a:t> of </a:t>
            </a:r>
            <a:r>
              <a:rPr lang="en-US" sz="2399" i="1" dirty="0"/>
              <a:t>node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if (</a:t>
            </a:r>
            <a:r>
              <a:rPr lang="en-US" sz="2399" i="1" dirty="0"/>
              <a:t>c</a:t>
            </a:r>
            <a:r>
              <a:rPr lang="en-US" sz="2399" dirty="0"/>
              <a:t> is perspective candidate)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backtracking(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  unmarkPositionVisited(</a:t>
            </a:r>
            <a:r>
              <a:rPr lang="en-US" sz="2399" i="1" dirty="0"/>
              <a:t>c</a:t>
            </a:r>
            <a:r>
              <a:rPr lang="en-US" sz="2399" dirty="0"/>
              <a:t>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    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9" dirty="0"/>
              <a:t>}</a:t>
            </a:r>
          </a:p>
        </p:txBody>
      </p:sp>
      <p:pic>
        <p:nvPicPr>
          <p:cNvPr id="7" name="Picture 2" descr="State Space Tree">
            <a:extLst>
              <a:ext uri="{FF2B5EF4-FFF2-40B4-BE49-F238E27FC236}">
                <a16:creationId xmlns:a16="http://schemas.microsoft.com/office/drawing/2014/main" id="{32508868-3293-E5DA-FBF8-2EC9F987F5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93448" y="1387485"/>
            <a:ext cx="4934609" cy="342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6120004" cy="519971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 намира всички възможни места, така че да: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Постави </a:t>
            </a:r>
            <a:r>
              <a:rPr lang="bg-BG" b="1" dirty="0">
                <a:solidFill>
                  <a:schemeClr val="bg1"/>
                </a:solidFill>
              </a:rPr>
              <a:t>8 кралици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шахматна дъска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може </a:t>
            </a:r>
            <a:r>
              <a:rPr lang="bg-BG" dirty="0"/>
              <a:t>две царици да се </a:t>
            </a:r>
            <a:r>
              <a:rPr lang="bg-BG" b="1" dirty="0">
                <a:solidFill>
                  <a:schemeClr val="bg1"/>
                </a:solidFill>
              </a:rPr>
              <a:t>атакуват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noProof="1">
                <a:hlinkClick r:id="rId2"/>
              </a:rPr>
              <a:t>http://en.wikipedia.org/wiki/</a:t>
            </a:r>
            <a:br>
              <a:rPr lang="en-US" noProof="1">
                <a:hlinkClick r:id="rId2"/>
              </a:rPr>
            </a:br>
            <a:r>
              <a:rPr lang="en-US" noProof="1">
                <a:hlinkClick r:id="rId2"/>
              </a:rPr>
              <a:t>Eight_queens_puzzle</a:t>
            </a:r>
            <a:endParaRPr lang="en-US" noProof="1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Пъзелът</a:t>
            </a:r>
            <a:r>
              <a:rPr lang="en-US" dirty="0"/>
              <a:t> </a:t>
            </a:r>
            <a:r>
              <a:rPr lang="bg-BG" dirty="0"/>
              <a:t>"8 кралици</a:t>
            </a:r>
            <a:r>
              <a:rPr lang="en-US" dirty="0"/>
              <a:t>"</a:t>
            </a:r>
          </a:p>
        </p:txBody>
      </p:sp>
      <p:pic>
        <p:nvPicPr>
          <p:cNvPr id="5128" name="Picture 8" descr="http://superprofundo.com/wp-content/uploads/2011/01/8queens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6791" y="1602691"/>
            <a:ext cx="4387742" cy="4387742"/>
          </a:xfrm>
          <a:prstGeom prst="rect">
            <a:avLst/>
          </a:prstGeom>
          <a:noFill/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F96E014B-89BD-46BE-B04F-5FF621FDE764}"/>
              </a:ext>
            </a:extLst>
          </p:cNvPr>
          <p:cNvSpPr txBox="1"/>
          <p:nvPr/>
        </p:nvSpPr>
        <p:spPr>
          <a:xfrm>
            <a:off x="921000" y="6358890"/>
            <a:ext cx="10239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Тествайте решението </a:t>
            </a:r>
            <a:r>
              <a:rPr lang="bg-BG" sz="2000" dirty="0"/>
              <a:t>си </a:t>
            </a:r>
            <a:r>
              <a:rPr lang="en-US" sz="2000" dirty="0"/>
              <a:t>в Judge</a:t>
            </a:r>
            <a:r>
              <a:rPr lang="en-US" sz="1999" dirty="0"/>
              <a:t>: </a:t>
            </a:r>
            <a:r>
              <a:rPr lang="en-US" sz="1999" dirty="0">
                <a:hlinkClick r:id="rId4"/>
              </a:rPr>
              <a:t>https</a:t>
            </a:r>
            <a:r>
              <a:rPr lang="en-US" sz="1999" dirty="0">
                <a:hlinkClick r:id="rId5"/>
              </a:rPr>
              <a:t>://judge.softuni.bg/Contests/2726/Recursive-Algorithms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EBB4220-3CDD-4278-9C6E-F802C67C66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137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95C5C1DB-CDC4-1E99-529D-FB8C8545B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073869B-E511-8272-2F4B-0CBD6E4888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000" y="1196125"/>
            <a:ext cx="6265598" cy="5528766"/>
          </a:xfrm>
        </p:spPr>
        <p:txBody>
          <a:bodyPr>
            <a:normAutofit/>
          </a:bodyPr>
          <a:lstStyle/>
          <a:p>
            <a:pPr marL="457063" indent="-457063"/>
            <a:r>
              <a:rPr lang="bg-BG" sz="3800" dirty="0"/>
              <a:t>За всяка стъпка</a:t>
            </a:r>
            <a:r>
              <a:rPr lang="en-US" sz="3800" dirty="0"/>
              <a:t>:</a:t>
            </a:r>
          </a:p>
          <a:p>
            <a:pPr marL="1066099" lvl="1" indent="-457063">
              <a:buClr>
                <a:schemeClr val="tx1"/>
              </a:buClr>
            </a:pPr>
            <a:r>
              <a:rPr lang="bg-BG" sz="3600" dirty="0"/>
              <a:t>Проверяваме дали може да </a:t>
            </a:r>
            <a:r>
              <a:rPr lang="bg-BG" sz="3600" b="1" dirty="0">
                <a:solidFill>
                  <a:schemeClr val="bg1"/>
                </a:solidFill>
              </a:rPr>
              <a:t>поставим кралицата</a:t>
            </a:r>
            <a:endParaRPr lang="en-US" sz="3600" b="1" dirty="0">
              <a:solidFill>
                <a:schemeClr val="bg1"/>
              </a:solidFill>
            </a:endParaRPr>
          </a:p>
          <a:p>
            <a:pPr marL="1066099" lvl="1" indent="-457063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Слагаме</a:t>
            </a:r>
            <a:r>
              <a:rPr lang="en-US" sz="3600" dirty="0"/>
              <a:t> </a:t>
            </a:r>
            <a:r>
              <a:rPr lang="bg-BG" sz="3600" dirty="0"/>
              <a:t>кралицата на свободно място</a:t>
            </a:r>
            <a:endParaRPr lang="en-US" sz="3600" dirty="0"/>
          </a:p>
          <a:p>
            <a:pPr marL="1066099" lvl="1" indent="-457063">
              <a:buClr>
                <a:schemeClr val="tx1"/>
              </a:buClr>
            </a:pPr>
            <a:r>
              <a:rPr lang="bg-BG" sz="3600" dirty="0"/>
              <a:t>Извикваме </a:t>
            </a:r>
            <a:r>
              <a:rPr lang="bg-BG" sz="3600" b="1" dirty="0">
                <a:solidFill>
                  <a:schemeClr val="bg1"/>
                </a:solidFill>
              </a:rPr>
              <a:t>рекурсия</a:t>
            </a:r>
            <a:endParaRPr lang="en-US" sz="3600" dirty="0"/>
          </a:p>
          <a:p>
            <a:pPr marL="1066099" lvl="1" indent="-457063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Премахваме</a:t>
            </a:r>
            <a:r>
              <a:rPr lang="en-US" sz="3600" dirty="0"/>
              <a:t> </a:t>
            </a:r>
            <a:r>
              <a:rPr lang="bg-BG" sz="3600" dirty="0"/>
              <a:t>кралицата</a:t>
            </a:r>
            <a:endParaRPr lang="en-US" sz="360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C22018BC-01FD-3783-0E68-9C3591D039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10444" y="1132579"/>
            <a:ext cx="5310000" cy="45391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static void PlaceQueens(row)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if (row == 8)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PrintSolution();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for (col = 0 … 7)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if (CanPlaceQueen(row, col))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SetQueen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PlaceQueens(row + 1);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  </a:t>
            </a:r>
            <a:r>
              <a:rPr lang="en-US" sz="2000" dirty="0">
                <a:solidFill>
                  <a:schemeClr val="bg1"/>
                </a:solidFill>
              </a:rPr>
              <a:t>RemoveQueen</a:t>
            </a:r>
            <a:r>
              <a:rPr lang="en-US" sz="2000" dirty="0"/>
              <a:t>(row, col);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    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000" dirty="0"/>
              <a:t>}</a:t>
            </a:r>
          </a:p>
          <a:p>
            <a:endParaRPr lang="bg-BG" sz="2000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30A5ADE-4423-3542-E9F3-49C718FD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Пъзелът</a:t>
            </a:r>
            <a:r>
              <a:rPr lang="en-US" dirty="0"/>
              <a:t> </a:t>
            </a:r>
            <a:r>
              <a:rPr lang="bg-BG" dirty="0"/>
              <a:t>"8 кралици</a:t>
            </a:r>
            <a:r>
              <a:rPr lang="en-US" dirty="0"/>
              <a:t>"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5167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научихме днес? 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27897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36060" y="1652677"/>
            <a:ext cx="10904556" cy="4799537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Рекурсивни алгоритми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ги, за да генерираме </a:t>
            </a:r>
            <a:r>
              <a:rPr lang="bg-BG" sz="3200" b="1" dirty="0">
                <a:solidFill>
                  <a:schemeClr val="bg2"/>
                </a:solidFill>
              </a:rPr>
              <a:t>прости комбинаторни обекти</a:t>
            </a:r>
            <a:r>
              <a:rPr lang="bg-BG" sz="3200" dirty="0">
                <a:solidFill>
                  <a:schemeClr val="bg2"/>
                </a:solidFill>
              </a:rPr>
              <a:t>: </a:t>
            </a:r>
          </a:p>
          <a:p>
            <a:pPr lvl="2" latinLnBrk="0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Пермутации, комбинации, вариации и други</a:t>
            </a:r>
            <a:endParaRPr lang="en-US" sz="3000" dirty="0">
              <a:solidFill>
                <a:schemeClr val="bg2"/>
              </a:solidFill>
            </a:endParaRPr>
          </a:p>
          <a:p>
            <a:pPr latinLnBrk="0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Обратно връщане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го, за да проверим </a:t>
            </a:r>
            <a:r>
              <a:rPr lang="bg-BG" sz="3200" b="1" dirty="0">
                <a:solidFill>
                  <a:schemeClr val="bg2"/>
                </a:solidFill>
              </a:rPr>
              <a:t>всички възможни конфигурации</a:t>
            </a:r>
            <a:r>
              <a:rPr lang="bg-BG" sz="3200" dirty="0">
                <a:solidFill>
                  <a:schemeClr val="bg2"/>
                </a:solidFill>
              </a:rPr>
              <a:t>, които отговарят на определен </a:t>
            </a:r>
            <a:r>
              <a:rPr lang="bg-BG" sz="3200" b="1" dirty="0">
                <a:solidFill>
                  <a:schemeClr val="bg2"/>
                </a:solidFill>
              </a:rPr>
              <a:t>критерии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4326A1E-00B3-4955-BD57-BDC1BF38D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365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6749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462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dirty="0"/>
              <a:t>Генериране на </a:t>
            </a:r>
            <a:r>
              <a:rPr lang="bg-BG" b="1" dirty="0">
                <a:solidFill>
                  <a:schemeClr val="bg1"/>
                </a:solidFill>
              </a:rPr>
              <a:t>0/1 вектори</a:t>
            </a:r>
            <a:endParaRPr lang="en-US" b="1" dirty="0">
              <a:solidFill>
                <a:schemeClr val="bg1"/>
              </a:solidFill>
            </a:endParaRPr>
          </a:p>
          <a:p>
            <a:pPr marL="514196" indent="-514196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Обратно връщане</a:t>
            </a:r>
            <a:endParaRPr lang="en-US" dirty="0"/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Същност</a:t>
            </a:r>
          </a:p>
          <a:p>
            <a:pPr marL="803429" lvl="1" indent="-514196">
              <a:buClr>
                <a:schemeClr val="tx1"/>
              </a:buClr>
            </a:pPr>
            <a:r>
              <a:rPr lang="bg-BG" dirty="0"/>
              <a:t>Пример: </a:t>
            </a:r>
            <a:r>
              <a:rPr lang="bg-BG" sz="3200" dirty="0"/>
              <a:t>Пъзелът</a:t>
            </a:r>
            <a:r>
              <a:rPr lang="en-US" sz="3200" dirty="0"/>
              <a:t> "</a:t>
            </a:r>
            <a:r>
              <a:rPr lang="bg-BG" sz="3200" b="1" dirty="0"/>
              <a:t>8 кралици</a:t>
            </a:r>
            <a:r>
              <a:rPr lang="en-US" sz="3200" dirty="0"/>
              <a:t>"</a:t>
            </a: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8E54F1-081C-4799-B387-00382BA3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174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F2ADAF3-A4DF-9FAC-C1AD-EA6217F5D2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Прости комбинаторни генератори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DFBB89E-7561-C7D5-E923-3D03F1CF2C1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Рекурсивни алгоритми</a:t>
            </a:r>
            <a:endParaRPr lang="bg-BG" dirty="0"/>
          </a:p>
        </p:txBody>
      </p:sp>
      <p:graphicFrame>
        <p:nvGraphicFramePr>
          <p:cNvPr id="4" name="Table 8">
            <a:extLst>
              <a:ext uri="{FF2B5EF4-FFF2-40B4-BE49-F238E27FC236}">
                <a16:creationId xmlns:a16="http://schemas.microsoft.com/office/drawing/2014/main" id="{C0F0F49A-0F37-9D99-3259-9726364DE4B8}"/>
              </a:ext>
            </a:extLst>
          </p:cNvPr>
          <p:cNvGraphicFramePr>
            <a:graphicFrameLocks noGrp="1"/>
          </p:cNvGraphicFramePr>
          <p:nvPr/>
        </p:nvGraphicFramePr>
        <p:xfrm>
          <a:off x="5214700" y="1605157"/>
          <a:ext cx="1759611" cy="197233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86537">
                  <a:extLst>
                    <a:ext uri="{9D8B030D-6E8A-4147-A177-3AD203B41FA5}">
                      <a16:colId xmlns:a16="http://schemas.microsoft.com/office/drawing/2014/main" val="2043953812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2649417669"/>
                    </a:ext>
                  </a:extLst>
                </a:gridCol>
                <a:gridCol w="586537">
                  <a:extLst>
                    <a:ext uri="{9D8B030D-6E8A-4147-A177-3AD203B41FA5}">
                      <a16:colId xmlns:a16="http://schemas.microsoft.com/office/drawing/2014/main" val="1749682393"/>
                    </a:ext>
                  </a:extLst>
                </a:gridCol>
              </a:tblGrid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28957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5456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930021"/>
                  </a:ext>
                </a:extLst>
              </a:tr>
              <a:tr h="49308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716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72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Как да генерираме всички 8-битови вектори чрез </a:t>
            </a:r>
            <a:r>
              <a:rPr lang="bg-BG" sz="3399" b="1" dirty="0">
                <a:solidFill>
                  <a:schemeClr val="bg1"/>
                </a:solidFill>
              </a:rPr>
              <a:t>рекурсия</a:t>
            </a:r>
            <a:r>
              <a:rPr lang="bg-BG" sz="3399" dirty="0"/>
              <a:t>?</a:t>
            </a:r>
            <a:endParaRPr lang="en-US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514196" indent="-514196"/>
            <a:r>
              <a:rPr lang="bg-BG" sz="4000" dirty="0"/>
              <a:t>Генериране на 0/1 вектори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0813" y="2133339"/>
            <a:ext cx="3930756" cy="40308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0 0 0 0 0 0 0 1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0 1 1 1 1 1 1 1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1 0 0 0 0 0 0 0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...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1 1 1 1 1 1 1 1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F29542-89F2-4395-8097-2E3C9DC17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957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Започваме с </a:t>
            </a:r>
            <a:r>
              <a:rPr lang="bg-BG" sz="3200" b="1" dirty="0">
                <a:solidFill>
                  <a:schemeClr val="bg1"/>
                </a:solidFill>
              </a:rPr>
              <a:t>празен вектор</a:t>
            </a:r>
            <a:endParaRPr lang="en-GB" sz="3200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200" dirty="0"/>
              <a:t>Избираме </a:t>
            </a:r>
            <a:r>
              <a:rPr lang="bg-BG" sz="3200" b="1" dirty="0">
                <a:solidFill>
                  <a:schemeClr val="bg1"/>
                </a:solidFill>
              </a:rPr>
              <a:t>първата позиция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минаваме през всички възможности</a:t>
            </a:r>
            <a:endParaRPr lang="en-GB" sz="3200" dirty="0"/>
          </a:p>
          <a:p>
            <a:pPr>
              <a:lnSpc>
                <a:spcPct val="100000"/>
              </a:lnSpc>
            </a:pPr>
            <a:endParaRPr lang="bg-BG" sz="3600" dirty="0"/>
          </a:p>
          <a:p>
            <a:pPr marL="0" indent="0">
              <a:lnSpc>
                <a:spcPct val="100000"/>
              </a:lnSpc>
              <a:buNone/>
            </a:pPr>
            <a:endParaRPr lang="en-GB" sz="3600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sz="3200" dirty="0"/>
              <a:t>За всяка възможност генерирайте всички </a:t>
            </a:r>
            <a:r>
              <a:rPr lang="en-US" sz="3200" b="1" dirty="0">
                <a:solidFill>
                  <a:schemeClr val="bg1"/>
                </a:solidFill>
              </a:rPr>
              <a:t>(n-1)</a:t>
            </a:r>
            <a:r>
              <a:rPr lang="en-US" sz="3200" dirty="0"/>
              <a:t>-</a:t>
            </a:r>
            <a:r>
              <a:rPr lang="bg-BG" sz="3200" dirty="0"/>
              <a:t>бита вектори</a:t>
            </a:r>
            <a:endParaRPr lang="en-US" sz="3200" dirty="0"/>
          </a:p>
        </p:txBody>
      </p:sp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Генериране на 0/1 вектори</a:t>
            </a:r>
            <a:endParaRPr lang="bg-BG" dirty="0"/>
          </a:p>
        </p:txBody>
      </p:sp>
      <p:sp>
        <p:nvSpPr>
          <p:cNvPr id="24" name="AutoShape 25">
            <a:extLst>
              <a:ext uri="{FF2B5EF4-FFF2-40B4-BE49-F238E27FC236}">
                <a16:creationId xmlns:a16="http://schemas.microsoft.com/office/drawing/2014/main" id="{BF58863C-FAC5-4853-88D4-58EEECAA6B20}"/>
              </a:ext>
            </a:extLst>
          </p:cNvPr>
          <p:cNvSpPr>
            <a:spLocks/>
          </p:cNvSpPr>
          <p:nvPr/>
        </p:nvSpPr>
        <p:spPr bwMode="auto">
          <a:xfrm rot="16200000">
            <a:off x="3101608" y="3131262"/>
            <a:ext cx="287262" cy="3468438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25">
            <a:extLst>
              <a:ext uri="{FF2B5EF4-FFF2-40B4-BE49-F238E27FC236}">
                <a16:creationId xmlns:a16="http://schemas.microsoft.com/office/drawing/2014/main" id="{CEA84722-7389-434F-B4D3-AF4AE9D7885B}"/>
              </a:ext>
            </a:extLst>
          </p:cNvPr>
          <p:cNvSpPr>
            <a:spLocks/>
          </p:cNvSpPr>
          <p:nvPr/>
        </p:nvSpPr>
        <p:spPr bwMode="auto">
          <a:xfrm rot="16200000">
            <a:off x="8826702" y="3176077"/>
            <a:ext cx="287262" cy="337881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71EC8-6257-495F-8BB8-9D0E37E2580A}"/>
              </a:ext>
            </a:extLst>
          </p:cNvPr>
          <p:cNvSpPr txBox="1"/>
          <p:nvPr/>
        </p:nvSpPr>
        <p:spPr>
          <a:xfrm>
            <a:off x="2808433" y="5107585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819BDA-1D08-4422-90FA-9C97EDEF59EF}"/>
              </a:ext>
            </a:extLst>
          </p:cNvPr>
          <p:cNvSpPr txBox="1"/>
          <p:nvPr/>
        </p:nvSpPr>
        <p:spPr>
          <a:xfrm>
            <a:off x="8533527" y="5068028"/>
            <a:ext cx="889755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9" b="1" dirty="0">
                <a:latin typeface="Consolas" pitchFamily="49" charset="0"/>
                <a:cs typeface="Consolas" pitchFamily="49" charset="0"/>
              </a:rPr>
              <a:t>n - 1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95400" y="1933533"/>
          <a:ext cx="398371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964">
                  <a:extLst>
                    <a:ext uri="{9D8B030D-6E8A-4147-A177-3AD203B41FA5}">
                      <a16:colId xmlns:a16="http://schemas.microsoft.com/office/drawing/2014/main" val="3583140253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90884095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15768392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236702919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2982408951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98954300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1217586348"/>
                    </a:ext>
                  </a:extLst>
                </a:gridCol>
                <a:gridCol w="497964">
                  <a:extLst>
                    <a:ext uri="{9D8B030D-6E8A-4147-A177-3AD203B41FA5}">
                      <a16:colId xmlns:a16="http://schemas.microsoft.com/office/drawing/2014/main" val="3201766661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138014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067356"/>
              </p:ext>
            </p:extLst>
          </p:nvPr>
        </p:nvGraphicFramePr>
        <p:xfrm>
          <a:off x="1016095" y="4104000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245869"/>
              </p:ext>
            </p:extLst>
          </p:nvPr>
        </p:nvGraphicFramePr>
        <p:xfrm>
          <a:off x="6699988" y="4104000"/>
          <a:ext cx="3980992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97624">
                  <a:extLst>
                    <a:ext uri="{9D8B030D-6E8A-4147-A177-3AD203B41FA5}">
                      <a16:colId xmlns:a16="http://schemas.microsoft.com/office/drawing/2014/main" val="896656490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147204118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17106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4235261373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679746144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375283706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1723328012"/>
                    </a:ext>
                  </a:extLst>
                </a:gridCol>
                <a:gridCol w="497624">
                  <a:extLst>
                    <a:ext uri="{9D8B030D-6E8A-4147-A177-3AD203B41FA5}">
                      <a16:colId xmlns:a16="http://schemas.microsoft.com/office/drawing/2014/main" val="203706547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61337433"/>
                  </a:ext>
                </a:extLst>
              </a:tr>
            </a:tbl>
          </a:graphicData>
        </a:graphic>
      </p:graphicFrame>
      <p:sp>
        <p:nvSpPr>
          <p:cNvPr id="12" name="TextBox 10">
            <a:extLst>
              <a:ext uri="{FF2B5EF4-FFF2-40B4-BE49-F238E27FC236}">
                <a16:creationId xmlns:a16="http://schemas.microsoft.com/office/drawing/2014/main" id="{AC854BC6-14B7-41D7-B311-1110BD718B5E}"/>
              </a:ext>
            </a:extLst>
          </p:cNvPr>
          <p:cNvSpPr txBox="1"/>
          <p:nvPr/>
        </p:nvSpPr>
        <p:spPr>
          <a:xfrm>
            <a:off x="991047" y="6357269"/>
            <a:ext cx="10209905" cy="399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Тествайте решението</a:t>
            </a:r>
            <a:r>
              <a:rPr lang="bg-BG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си</a:t>
            </a:r>
            <a:r>
              <a:rPr lang="en-US" sz="1800" kern="1200" dirty="0">
                <a:solidFill>
                  <a:srgbClr val="234465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3"/>
              </a:rPr>
              <a:t>https://judge.softuni.org/Contests/Practice/Index/4179#0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EE83B48E-BB1C-48C7-9E09-5EF4BFE99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42874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682CEB74-3FD4-66DD-DD02-D7A21BBFA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F288E248-BACE-9908-CB00-967D3525C1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314000"/>
            <a:ext cx="10836275" cy="495786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static void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(int index, int[] vector)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if (index &gt;= vector.Length)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Console.WriteLine(string.Join(" ", vector));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for (int i = 0; i &lt;= 1; i++)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	   </a:t>
            </a:r>
            <a:r>
              <a:rPr lang="en-US" dirty="0"/>
              <a:t> vector[index] = i;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          </a:t>
            </a:r>
            <a:r>
              <a:rPr lang="en-US" dirty="0">
                <a:solidFill>
                  <a:schemeClr val="bg1"/>
                </a:solidFill>
              </a:rPr>
              <a:t>Gen01</a:t>
            </a:r>
            <a:r>
              <a:rPr lang="en-US" dirty="0"/>
              <a:t>(index + 1, vector);</a:t>
            </a:r>
            <a:endParaRPr lang="bg-BG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bg-BG" dirty="0"/>
              <a:t>  </a:t>
            </a:r>
            <a:r>
              <a:rPr lang="en-US" dirty="0"/>
              <a:t>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dirty="0"/>
              <a:t>}</a:t>
            </a:r>
            <a:endParaRPr lang="bg-BG" dirty="0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350A652D-5A80-92DA-FD9B-E5392248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sz="4000" dirty="0"/>
              <a:t>Генериране на 0/1 вектори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3020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33063" y="1957978"/>
          <a:ext cx="134919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9730">
                  <a:extLst>
                    <a:ext uri="{9D8B030D-6E8A-4147-A177-3AD203B41FA5}">
                      <a16:colId xmlns:a16="http://schemas.microsoft.com/office/drawing/2014/main" val="1957084517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3213779874"/>
                    </a:ext>
                  </a:extLst>
                </a:gridCol>
                <a:gridCol w="449730">
                  <a:extLst>
                    <a:ext uri="{9D8B030D-6E8A-4147-A177-3AD203B41FA5}">
                      <a16:colId xmlns:a16="http://schemas.microsoft.com/office/drawing/2014/main" val="193198126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…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761571510"/>
                  </a:ext>
                </a:extLst>
              </a:tr>
            </a:tbl>
          </a:graphicData>
        </a:graphic>
      </p:graphicFrame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Генериране на 3-битови вектори: рекурсивно дърво</a:t>
            </a:r>
            <a:endParaRPr lang="bg-BG" sz="3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D3F176D-993F-4C09-A2EB-F029493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3287" y="135156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B0C37ED-E1F9-4B64-B63D-07EF6249B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482" y="3723872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C8207F1-134F-4182-8594-CA5DBEE85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9872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222883-4BCF-45DC-8A2F-FDDB69427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4011" y="37230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8319A6D-C177-4C03-817A-56202D7C8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5403" y="372309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05AFAA3-16FE-4027-BBC4-7E2745B3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245" y="2672586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11E228-EBF1-4394-BA75-73F79239F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4526" y="372309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381BAA1-50D3-4B6D-804E-2CFFCAA37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86" y="495303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D7F0E07-BC27-4D9B-BC42-1A5FC7A56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2968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11E9CA0-C18A-46C5-A8D4-E6E7D78EE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9219" y="4933985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lnSpc>
                <a:spcPct val="100000"/>
              </a:lnSpc>
            </a:pP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12D6890-C24C-429C-BE3B-47928BC9F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3743" y="4914940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16FFF8FA-7C63-4138-829A-A83028FA1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3110" y="492959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454905C9-11D6-415E-B225-E3B7EEAE9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3212" y="5986609"/>
            <a:ext cx="7749683" cy="609566"/>
          </a:xfrm>
          <a:prstGeom prst="roundRect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Принтира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26511EA-70EF-4053-9916-AA21D1B0B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212" y="491054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05A35E8-3A92-49D9-9F36-BFA6E4CBE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227" y="4891504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FA1C99B-6788-463C-A92D-A1EF56E9AEE3}"/>
              </a:ext>
            </a:extLst>
          </p:cNvPr>
          <p:cNvCxnSpPr>
            <a:cxnSpLocks/>
            <a:stCxn id="32" idx="3"/>
            <a:endCxn id="40" idx="7"/>
          </p:cNvCxnSpPr>
          <p:nvPr/>
        </p:nvCxnSpPr>
        <p:spPr>
          <a:xfrm flipH="1">
            <a:off x="4603367" y="1871865"/>
            <a:ext cx="1503963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57F7E0C-EB89-4FE4-A771-12AB7E8FD11E}"/>
              </a:ext>
            </a:extLst>
          </p:cNvPr>
          <p:cNvCxnSpPr>
            <a:cxnSpLocks/>
            <a:stCxn id="32" idx="5"/>
            <a:endCxn id="35" idx="1"/>
          </p:cNvCxnSpPr>
          <p:nvPr/>
        </p:nvCxnSpPr>
        <p:spPr>
          <a:xfrm>
            <a:off x="6561407" y="1871865"/>
            <a:ext cx="1542506" cy="88998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32D2102-442C-460D-AC40-6D3CB0CA528F}"/>
              </a:ext>
            </a:extLst>
          </p:cNvPr>
          <p:cNvCxnSpPr>
            <a:cxnSpLocks/>
            <a:stCxn id="35" idx="3"/>
            <a:endCxn id="33" idx="0"/>
          </p:cNvCxnSpPr>
          <p:nvPr/>
        </p:nvCxnSpPr>
        <p:spPr>
          <a:xfrm flipH="1">
            <a:off x="7385565" y="3192884"/>
            <a:ext cx="718350" cy="53098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40C639-5B88-46DC-BCBC-47C16F4E100D}"/>
              </a:ext>
            </a:extLst>
          </p:cNvPr>
          <p:cNvCxnSpPr>
            <a:cxnSpLocks/>
            <a:stCxn id="35" idx="5"/>
            <a:endCxn id="37" idx="0"/>
          </p:cNvCxnSpPr>
          <p:nvPr/>
        </p:nvCxnSpPr>
        <p:spPr>
          <a:xfrm>
            <a:off x="8557993" y="3192884"/>
            <a:ext cx="887100" cy="5302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5E6109C-13A7-4218-A931-7D747516CECF}"/>
              </a:ext>
            </a:extLst>
          </p:cNvPr>
          <p:cNvCxnSpPr>
            <a:cxnSpLocks/>
            <a:stCxn id="37" idx="3"/>
            <a:endCxn id="49" idx="0"/>
          </p:cNvCxnSpPr>
          <p:nvPr/>
        </p:nvCxnSpPr>
        <p:spPr>
          <a:xfrm flipH="1">
            <a:off x="9064193" y="4243391"/>
            <a:ext cx="153861" cy="6862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7EF038C-00A5-4422-A485-B3B833627D37}"/>
              </a:ext>
            </a:extLst>
          </p:cNvPr>
          <p:cNvCxnSpPr>
            <a:cxnSpLocks/>
            <a:stCxn id="33" idx="5"/>
            <a:endCxn id="52" idx="0"/>
          </p:cNvCxnSpPr>
          <p:nvPr/>
        </p:nvCxnSpPr>
        <p:spPr>
          <a:xfrm>
            <a:off x="7612604" y="4244169"/>
            <a:ext cx="232706" cy="64733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F0CF02F-D151-4DEC-B35C-F7DCEE59C1EA}"/>
              </a:ext>
            </a:extLst>
          </p:cNvPr>
          <p:cNvCxnSpPr>
            <a:cxnSpLocks/>
            <a:stCxn id="33" idx="3"/>
            <a:endCxn id="51" idx="0"/>
          </p:cNvCxnSpPr>
          <p:nvPr/>
        </p:nvCxnSpPr>
        <p:spPr>
          <a:xfrm flipH="1">
            <a:off x="7023295" y="4244170"/>
            <a:ext cx="135230" cy="6663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CB7900C-F13F-48A0-AD1B-445FAEE0FA03}"/>
              </a:ext>
            </a:extLst>
          </p:cNvPr>
          <p:cNvCxnSpPr>
            <a:cxnSpLocks/>
            <a:stCxn id="42" idx="5"/>
            <a:endCxn id="46" idx="0"/>
          </p:cNvCxnSpPr>
          <p:nvPr/>
        </p:nvCxnSpPr>
        <p:spPr>
          <a:xfrm>
            <a:off x="5702648" y="4243391"/>
            <a:ext cx="221403" cy="690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BDEE44C-B1D9-49E5-BAF5-F301C19C3C3F}"/>
              </a:ext>
            </a:extLst>
          </p:cNvPr>
          <p:cNvCxnSpPr>
            <a:cxnSpLocks/>
            <a:stCxn id="42" idx="3"/>
            <a:endCxn id="45" idx="0"/>
          </p:cNvCxnSpPr>
          <p:nvPr/>
        </p:nvCxnSpPr>
        <p:spPr>
          <a:xfrm flipH="1">
            <a:off x="5086067" y="4243392"/>
            <a:ext cx="16250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61E9F75-1963-4D50-AAD0-1021028467B6}"/>
              </a:ext>
            </a:extLst>
          </p:cNvPr>
          <p:cNvCxnSpPr>
            <a:cxnSpLocks/>
            <a:stCxn id="39" idx="5"/>
            <a:endCxn id="48" idx="0"/>
          </p:cNvCxnSpPr>
          <p:nvPr/>
        </p:nvCxnSpPr>
        <p:spPr>
          <a:xfrm>
            <a:off x="3563524" y="4243393"/>
            <a:ext cx="151302" cy="67154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21977EB-EF0C-44DF-8C23-0E74A1A4019E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>
          <a:xfrm flipH="1">
            <a:off x="2920302" y="4243394"/>
            <a:ext cx="189144" cy="6905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363F6A9-FE8B-454E-AE64-5F08976AD334}"/>
              </a:ext>
            </a:extLst>
          </p:cNvPr>
          <p:cNvCxnSpPr>
            <a:cxnSpLocks/>
            <a:stCxn id="40" idx="3"/>
            <a:endCxn id="39" idx="0"/>
          </p:cNvCxnSpPr>
          <p:nvPr/>
        </p:nvCxnSpPr>
        <p:spPr>
          <a:xfrm flipH="1">
            <a:off x="3336484" y="3192884"/>
            <a:ext cx="812802" cy="53021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9F199C5-5221-4DDA-9415-298C890D1005}"/>
              </a:ext>
            </a:extLst>
          </p:cNvPr>
          <p:cNvCxnSpPr>
            <a:cxnSpLocks/>
            <a:stCxn id="40" idx="5"/>
            <a:endCxn id="42" idx="0"/>
          </p:cNvCxnSpPr>
          <p:nvPr/>
        </p:nvCxnSpPr>
        <p:spPr>
          <a:xfrm>
            <a:off x="4603366" y="3192881"/>
            <a:ext cx="872242" cy="53021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021" name="TextBox 597020">
            <a:extLst>
              <a:ext uri="{FF2B5EF4-FFF2-40B4-BE49-F238E27FC236}">
                <a16:creationId xmlns:a16="http://schemas.microsoft.com/office/drawing/2014/main" id="{2AD090AB-58DA-4986-810F-F4B170055D5E}"/>
              </a:ext>
            </a:extLst>
          </p:cNvPr>
          <p:cNvSpPr txBox="1"/>
          <p:nvPr/>
        </p:nvSpPr>
        <p:spPr>
          <a:xfrm>
            <a:off x="4988034" y="1871864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ED5EB1-EF34-4B79-9839-8F5A6C551FF4}"/>
              </a:ext>
            </a:extLst>
          </p:cNvPr>
          <p:cNvSpPr txBox="1"/>
          <p:nvPr/>
        </p:nvSpPr>
        <p:spPr>
          <a:xfrm>
            <a:off x="7313389" y="186489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722EE59-3F11-4BA6-90E2-8AF1D431A2A1}"/>
              </a:ext>
            </a:extLst>
          </p:cNvPr>
          <p:cNvSpPr txBox="1"/>
          <p:nvPr/>
        </p:nvSpPr>
        <p:spPr>
          <a:xfrm>
            <a:off x="344161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0C5289F-666D-4EB1-9968-3A3461B41491}"/>
              </a:ext>
            </a:extLst>
          </p:cNvPr>
          <p:cNvSpPr txBox="1"/>
          <p:nvPr/>
        </p:nvSpPr>
        <p:spPr>
          <a:xfrm>
            <a:off x="2593210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CE406E-B47B-4966-8792-7DC9F6F74A07}"/>
              </a:ext>
            </a:extLst>
          </p:cNvPr>
          <p:cNvSpPr txBox="1"/>
          <p:nvPr/>
        </p:nvSpPr>
        <p:spPr>
          <a:xfrm>
            <a:off x="367681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91CEAC-0634-4715-83BC-B83312398F70}"/>
              </a:ext>
            </a:extLst>
          </p:cNvPr>
          <p:cNvSpPr txBox="1"/>
          <p:nvPr/>
        </p:nvSpPr>
        <p:spPr>
          <a:xfrm>
            <a:off x="4723533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1A227EF-E0B4-42B2-92F3-13C43B623B33}"/>
              </a:ext>
            </a:extLst>
          </p:cNvPr>
          <p:cNvSpPr txBox="1"/>
          <p:nvPr/>
        </p:nvSpPr>
        <p:spPr>
          <a:xfrm>
            <a:off x="6665932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8466423-3779-45A9-8D8A-B791CEA4EB1B}"/>
              </a:ext>
            </a:extLst>
          </p:cNvPr>
          <p:cNvSpPr txBox="1"/>
          <p:nvPr/>
        </p:nvSpPr>
        <p:spPr>
          <a:xfrm>
            <a:off x="8694816" y="4306292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892B14-323B-4446-A562-B9F2149D7442}"/>
              </a:ext>
            </a:extLst>
          </p:cNvPr>
          <p:cNvSpPr txBox="1"/>
          <p:nvPr/>
        </p:nvSpPr>
        <p:spPr>
          <a:xfrm>
            <a:off x="7428946" y="2977367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A64C009-27DE-4C6C-A474-AD7119FF5918}"/>
              </a:ext>
            </a:extLst>
          </p:cNvPr>
          <p:cNvSpPr txBox="1"/>
          <p:nvPr/>
        </p:nvSpPr>
        <p:spPr>
          <a:xfrm>
            <a:off x="8878472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C89A24F-8A79-4C4A-949C-0C72C168FCF8}"/>
              </a:ext>
            </a:extLst>
          </p:cNvPr>
          <p:cNvSpPr txBox="1"/>
          <p:nvPr/>
        </p:nvSpPr>
        <p:spPr>
          <a:xfrm>
            <a:off x="4940876" y="2939860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D830D6B-0A72-4C0B-A086-08BCC87056A0}"/>
              </a:ext>
            </a:extLst>
          </p:cNvPr>
          <p:cNvSpPr txBox="1"/>
          <p:nvPr/>
        </p:nvSpPr>
        <p:spPr>
          <a:xfrm>
            <a:off x="5845602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66AA074-7397-4EB0-B518-33E67D1F6D63}"/>
              </a:ext>
            </a:extLst>
          </p:cNvPr>
          <p:cNvSpPr txBox="1"/>
          <p:nvPr/>
        </p:nvSpPr>
        <p:spPr>
          <a:xfrm>
            <a:off x="7795021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ED86B5-2EDB-45F0-BF46-D4B0A42027B8}"/>
              </a:ext>
            </a:extLst>
          </p:cNvPr>
          <p:cNvSpPr txBox="1"/>
          <p:nvPr/>
        </p:nvSpPr>
        <p:spPr>
          <a:xfrm>
            <a:off x="9826350" y="4287311"/>
            <a:ext cx="3673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9ABF47-142B-4A7E-8351-9DE16C947DD9}"/>
              </a:ext>
            </a:extLst>
          </p:cNvPr>
          <p:cNvSpPr txBox="1"/>
          <p:nvPr/>
        </p:nvSpPr>
        <p:spPr>
          <a:xfrm>
            <a:off x="625709" y="1913201"/>
            <a:ext cx="1310743" cy="523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799" dirty="0"/>
              <a:t>вектор</a:t>
            </a:r>
            <a:r>
              <a:rPr lang="en-GB" sz="2799" dirty="0"/>
              <a:t>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DD6A536-3DB9-488A-94C2-ED55A3A742CD}"/>
              </a:ext>
            </a:extLst>
          </p:cNvPr>
          <p:cNvSpPr txBox="1"/>
          <p:nvPr/>
        </p:nvSpPr>
        <p:spPr>
          <a:xfrm>
            <a:off x="1950944" y="1372136"/>
            <a:ext cx="1631112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length =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C03BE9A-2493-40A3-83D9-8395B47F2385}"/>
              </a:ext>
            </a:extLst>
          </p:cNvPr>
          <p:cNvSpPr/>
          <p:nvPr/>
        </p:nvSpPr>
        <p:spPr>
          <a:xfrm>
            <a:off x="1982273" y="1895220"/>
            <a:ext cx="516125" cy="57358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911DF99-153B-43FB-A9B9-3814D30E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0729" y="4953029"/>
            <a:ext cx="642164" cy="609566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bg-BG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en-US" sz="2399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283CFC-DF5D-4518-A477-10B62CF69768}"/>
              </a:ext>
            </a:extLst>
          </p:cNvPr>
          <p:cNvCxnSpPr>
            <a:cxnSpLocks/>
            <a:stCxn id="37" idx="5"/>
            <a:endCxn id="58" idx="0"/>
          </p:cNvCxnSpPr>
          <p:nvPr/>
        </p:nvCxnSpPr>
        <p:spPr>
          <a:xfrm>
            <a:off x="9672132" y="4243392"/>
            <a:ext cx="349680" cy="70963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B7ECFCA-6F33-4FA8-B0FD-72A4870482E1}"/>
              </a:ext>
            </a:extLst>
          </p:cNvPr>
          <p:cNvCxnSpPr>
            <a:cxnSpLocks/>
            <a:stCxn id="47" idx="4"/>
          </p:cNvCxnSpPr>
          <p:nvPr/>
        </p:nvCxnSpPr>
        <p:spPr>
          <a:xfrm>
            <a:off x="2920301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0CE1846-678E-476C-A226-B544A582C801}"/>
              </a:ext>
            </a:extLst>
          </p:cNvPr>
          <p:cNvCxnSpPr>
            <a:cxnSpLocks/>
            <a:stCxn id="48" idx="4"/>
          </p:cNvCxnSpPr>
          <p:nvPr/>
        </p:nvCxnSpPr>
        <p:spPr>
          <a:xfrm>
            <a:off x="3714825" y="5524505"/>
            <a:ext cx="0" cy="46210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ABE9E08-F535-4351-8CFA-3CAEAA622C82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5086069" y="5562595"/>
            <a:ext cx="1" cy="4240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3B420F-6DB8-45D8-9D38-B355A57CFDD8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5924050" y="5543551"/>
            <a:ext cx="0" cy="4430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75CC04B-6F3B-4186-8649-DB0CACBC98AD}"/>
              </a:ext>
            </a:extLst>
          </p:cNvPr>
          <p:cNvCxnSpPr>
            <a:cxnSpLocks/>
            <a:stCxn id="51" idx="4"/>
          </p:cNvCxnSpPr>
          <p:nvPr/>
        </p:nvCxnSpPr>
        <p:spPr>
          <a:xfrm>
            <a:off x="7023296" y="5520115"/>
            <a:ext cx="9949" cy="46649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860B4D7-BEE0-4E4C-BF7E-49569E08D31C}"/>
              </a:ext>
            </a:extLst>
          </p:cNvPr>
          <p:cNvCxnSpPr>
            <a:cxnSpLocks/>
            <a:stCxn id="52" idx="4"/>
          </p:cNvCxnSpPr>
          <p:nvPr/>
        </p:nvCxnSpPr>
        <p:spPr>
          <a:xfrm>
            <a:off x="7845309" y="5501069"/>
            <a:ext cx="0" cy="48554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1DEA067-C9D7-4188-8E66-770AAEC2EA90}"/>
              </a:ext>
            </a:extLst>
          </p:cNvPr>
          <p:cNvCxnSpPr>
            <a:cxnSpLocks/>
            <a:stCxn id="49" idx="4"/>
          </p:cNvCxnSpPr>
          <p:nvPr/>
        </p:nvCxnSpPr>
        <p:spPr>
          <a:xfrm>
            <a:off x="9064192" y="5539161"/>
            <a:ext cx="0" cy="44744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855155-5498-4125-BFEB-C732EA60FD0D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10021811" y="5562596"/>
            <a:ext cx="0" cy="42401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">
            <a:extLst>
              <a:ext uri="{FF2B5EF4-FFF2-40B4-BE49-F238E27FC236}">
                <a16:creationId xmlns:a16="http://schemas.microsoft.com/office/drawing/2014/main" id="{55F8FD42-EBE1-4FEE-AC77-E90B6AF5B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80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44444E-6 L 0.03855 -0.0004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55 -0.00047 L 0.07735 -0.00047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0047 L 0.11967 -0.00047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9" y="0"/>
                                    </p:animMotion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000"/>
                            </p:stCondLst>
                            <p:childTnLst>
                              <p:par>
                                <p:cTn id="10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000"/>
                            </p:stCondLst>
                            <p:childTnLst>
                              <p:par>
                                <p:cTn id="1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7" grpId="0" animBg="1"/>
      <p:bldP spid="39" grpId="0" animBg="1"/>
      <p:bldP spid="40" grpId="0" animBg="1"/>
      <p:bldP spid="42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97021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56" grpId="0" animBg="1"/>
      <p:bldP spid="56" grpId="1" animBg="1"/>
      <p:bldP spid="56" grpId="2" animBg="1"/>
      <p:bldP spid="5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285720B-5CD4-C07B-8EEF-D9542BA5F70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Генериране на всички възможности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254CDF1-B39E-FC71-1FEC-AE33D154903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Обратно връщане</a:t>
            </a:r>
            <a:endParaRPr lang="bg-BG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AEFBFBE9-D518-B97C-21D7-597C8FAD35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9751575"/>
              </p:ext>
            </p:extLst>
          </p:nvPr>
        </p:nvGraphicFramePr>
        <p:xfrm>
          <a:off x="3837482" y="845847"/>
          <a:ext cx="4107754" cy="3492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56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487488" y="1124744"/>
            <a:ext cx="10533216" cy="5276048"/>
          </a:xfrm>
        </p:spPr>
        <p:txBody>
          <a:bodyPr/>
          <a:lstStyle/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Обратно връщане</a:t>
            </a:r>
            <a:r>
              <a:rPr lang="bg-BG" sz="3400" dirty="0"/>
              <a:t> == клас от алгоритмите за </a:t>
            </a:r>
            <a:r>
              <a:rPr lang="bg-BG" sz="3400" b="1" dirty="0">
                <a:solidFill>
                  <a:schemeClr val="bg1"/>
                </a:solidFill>
              </a:rPr>
              <a:t>намиране на всички решения</a:t>
            </a:r>
            <a:endParaRPr lang="en-US" sz="3400" dirty="0"/>
          </a:p>
          <a:p>
            <a:pPr lvl="2"/>
            <a:r>
              <a:rPr lang="bg-BG" sz="3200" dirty="0"/>
              <a:t>Пример: намиране на </a:t>
            </a:r>
            <a:r>
              <a:rPr lang="bg-BG" sz="3200" b="1" dirty="0">
                <a:solidFill>
                  <a:schemeClr val="bg1"/>
                </a:solidFill>
              </a:rPr>
              <a:t>всички възможни пътища</a:t>
            </a:r>
            <a:r>
              <a:rPr lang="bg-BG" sz="3200" b="1" dirty="0"/>
              <a:t> </a:t>
            </a:r>
            <a:r>
              <a:rPr lang="bg-BG" sz="3200" dirty="0"/>
              <a:t>от начална до крайна точка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Обратно връщане</a:t>
            </a:r>
            <a:endParaRPr lang="en-US" dirty="0"/>
          </a:p>
        </p:txBody>
      </p:sp>
      <p:graphicFrame>
        <p:nvGraphicFramePr>
          <p:cNvPr id="7" name="Diagram 6"/>
          <p:cNvGraphicFramePr/>
          <p:nvPr/>
        </p:nvGraphicFramePr>
        <p:xfrm>
          <a:off x="6023993" y="3837022"/>
          <a:ext cx="4484173" cy="284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">
            <a:extLst>
              <a:ext uri="{FF2B5EF4-FFF2-40B4-BE49-F238E27FC236}">
                <a16:creationId xmlns:a16="http://schemas.microsoft.com/office/drawing/2014/main" id="{BDCCC6A4-0064-4246-8AAD-AF3DE1157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4390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3355</TotalTime>
  <Words>866</Words>
  <Application>Microsoft Macintosh PowerPoint</Application>
  <PresentationFormat>Widescreen</PresentationFormat>
  <Paragraphs>218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Рекурсия и обратно връщане</vt:lpstr>
      <vt:lpstr>Съдържание</vt:lpstr>
      <vt:lpstr>Рекурсивни алгоритми</vt:lpstr>
      <vt:lpstr>Генериране на 0/1 вектори</vt:lpstr>
      <vt:lpstr>Генериране на 0/1 вектори</vt:lpstr>
      <vt:lpstr>Решение: Генериране на 0/1 вектори</vt:lpstr>
      <vt:lpstr>Генериране на 3-битови вектори: рекурсивно дърво</vt:lpstr>
      <vt:lpstr>Обратно връщане</vt:lpstr>
      <vt:lpstr>Обратно връщане</vt:lpstr>
      <vt:lpstr>Обратно връщане</vt:lpstr>
      <vt:lpstr>Алгоритъма "Backtracking" (псевдокод)</vt:lpstr>
      <vt:lpstr>Задача: Пъзелът "8 кралици"</vt:lpstr>
      <vt:lpstr>Решение: Пъзелът "8 кралици"</vt:lpstr>
      <vt:lpstr>Какво научихме днес? 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 и обратно връщане</dc:title>
  <dc:subject>Модул 2: Структури от данни и алгоритми</dc:subject>
  <dc:creator>Software University</dc:creator>
  <cp:keywords>SoftUni Foundation;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557</cp:revision>
  <dcterms:created xsi:type="dcterms:W3CDTF">2018-05-23T13:08:44Z</dcterms:created>
  <dcterms:modified xsi:type="dcterms:W3CDTF">2023-09-09T08:28:22Z</dcterms:modified>
  <cp:category>© SoftUni – https://softuni.org</cp:category>
</cp:coreProperties>
</file>