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349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7452696" y="2621192"/>
            <a:ext cx="4739640" cy="305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922</Words>
  <Application>Microsoft Office PowerPoint</Application>
  <PresentationFormat>Widescreen</PresentationFormat>
  <Paragraphs>208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2023-10-06T16:00:20Z</dcterms:modified>
  <cp:category>computer programming;programming;software development;software engineering</cp:category>
</cp:coreProperties>
</file>