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64" r:id="rId6"/>
    <p:sldId id="635" r:id="rId7"/>
    <p:sldId id="686" r:id="rId8"/>
    <p:sldId id="687" r:id="rId9"/>
    <p:sldId id="701" r:id="rId10"/>
    <p:sldId id="688" r:id="rId11"/>
    <p:sldId id="700" r:id="rId12"/>
    <p:sldId id="689" r:id="rId13"/>
    <p:sldId id="69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разширение" id="{B9F6E15E-4845-4AE3-8AD1-1800D8DFA388}">
          <p14:sldIdLst>
            <p14:sldId id="610"/>
            <p14:sldId id="587"/>
          </p14:sldIdLst>
        </p14:section>
        <p14:section name="Добавяне на разширения" id="{BDD1AE39-3CC6-4543-88C2-EEC2CB56FB68}">
          <p14:sldIdLst>
            <p14:sldId id="664"/>
            <p14:sldId id="635"/>
            <p14:sldId id="686"/>
            <p14:sldId id="687"/>
          </p14:sldIdLst>
        </p14:section>
        <p14:section name="Чертаене на фигури" id="{F4B76974-747A-4BF1-9DB1-EB905D76B652}">
          <p14:sldIdLst>
            <p14:sldId id="701"/>
            <p14:sldId id="688"/>
            <p14:sldId id="700"/>
            <p14:sldId id="689"/>
            <p14:sldId id="69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5" autoAdjust="0"/>
    <p:restoredTop sz="94626" autoAdjust="0"/>
  </p:normalViewPr>
  <p:slideViewPr>
    <p:cSldViewPr snapToGrid="0" showGuides="1">
      <p:cViewPr varScale="1">
        <p:scale>
          <a:sx n="98" d="100"/>
          <a:sy n="98" d="100"/>
        </p:scale>
        <p:origin x="192" y="6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7268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6542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6492" y="4736083"/>
            <a:ext cx="7139008" cy="768084"/>
          </a:xfrm>
        </p:spPr>
        <p:txBody>
          <a:bodyPr/>
          <a:lstStyle/>
          <a:p>
            <a:r>
              <a:rPr lang="bg-BG" sz="5400" dirty="0"/>
              <a:t>Какво е разширение?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4300" y="5641915"/>
            <a:ext cx="7139008" cy="675365"/>
          </a:xfrm>
        </p:spPr>
        <p:txBody>
          <a:bodyPr/>
          <a:lstStyle/>
          <a:p>
            <a:pPr marL="0" lvl="1" indent="0" algn="ctr">
              <a:buNone/>
            </a:pPr>
            <a:r>
              <a:rPr lang="bg-BG" sz="4000" dirty="0"/>
              <a:t>Добавяне на функционалност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80450"/>
            <a:ext cx="10961783" cy="768084"/>
          </a:xfrm>
        </p:spPr>
        <p:txBody>
          <a:bodyPr/>
          <a:lstStyle/>
          <a:p>
            <a:r>
              <a:rPr lang="bg-BG" sz="5400" dirty="0"/>
              <a:t>Добавяне на разширения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1" y="1111215"/>
            <a:ext cx="10585322" cy="57337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688201" y="4768444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70" y="1110343"/>
            <a:ext cx="10611059" cy="574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574171" y="433366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23" y="1104875"/>
            <a:ext cx="10621153" cy="5753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65406" y="3822643"/>
            <a:ext cx="4273062" cy="1468315"/>
          </a:xfrm>
          <a:prstGeom prst="wedgeRoundRectCallout">
            <a:avLst>
              <a:gd name="adj1" fmla="val -105847"/>
              <a:gd name="adj2" fmla="val 103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Words>437</Words>
  <Application>Microsoft Macintosh PowerPoint</Application>
  <PresentationFormat>Widescreen</PresentationFormat>
  <Paragraphs>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Изчертаване на фигури</vt:lpstr>
      <vt:lpstr>Съдържание</vt:lpstr>
      <vt:lpstr>PowerPoint Presentation</vt:lpstr>
      <vt:lpstr> Разширение</vt:lpstr>
      <vt:lpstr>PowerPoint Presentation</vt:lpstr>
      <vt:lpstr>Добавяне на разширения</vt:lpstr>
      <vt:lpstr>Добавяне на разширения</vt:lpstr>
      <vt:lpstr>Добавяне на разширения</vt:lpstr>
      <vt:lpstr>PowerPoint Presentation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Alexandrina Mehandzhiyska</cp:lastModifiedBy>
  <cp:revision>1133</cp:revision>
  <dcterms:created xsi:type="dcterms:W3CDTF">2018-05-23T13:08:44Z</dcterms:created>
  <dcterms:modified xsi:type="dcterms:W3CDTF">2024-01-13T10:00:15Z</dcterms:modified>
  <cp:category>computer programming, programming</cp:category>
</cp:coreProperties>
</file>