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503" r:id="rId2"/>
    <p:sldId id="276" r:id="rId3"/>
    <p:sldId id="353" r:id="rId4"/>
    <p:sldId id="741" r:id="rId5"/>
    <p:sldId id="761" r:id="rId6"/>
    <p:sldId id="762" r:id="rId7"/>
    <p:sldId id="763" r:id="rId8"/>
    <p:sldId id="764" r:id="rId9"/>
    <p:sldId id="742" r:id="rId10"/>
    <p:sldId id="765" r:id="rId11"/>
    <p:sldId id="771" r:id="rId12"/>
    <p:sldId id="772" r:id="rId13"/>
    <p:sldId id="773" r:id="rId14"/>
    <p:sldId id="774" r:id="rId15"/>
    <p:sldId id="649" r:id="rId16"/>
    <p:sldId id="766" r:id="rId17"/>
    <p:sldId id="767" r:id="rId18"/>
    <p:sldId id="779" r:id="rId19"/>
    <p:sldId id="770" r:id="rId20"/>
    <p:sldId id="768" r:id="rId21"/>
    <p:sldId id="777" r:id="rId22"/>
    <p:sldId id="776" r:id="rId23"/>
    <p:sldId id="633" r:id="rId24"/>
    <p:sldId id="504" r:id="rId25"/>
    <p:sldId id="5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79"/>
            <p14:sldId id="770"/>
            <p14:sldId id="768"/>
            <p14:sldId id="777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28" autoAdjust="0"/>
    <p:restoredTop sz="95188" autoAdjust="0"/>
  </p:normalViewPr>
  <p:slideViewPr>
    <p:cSldViewPr showGuides="1">
      <p:cViewPr varScale="1">
        <p:scale>
          <a:sx n="70" d="100"/>
          <a:sy n="70" d="100"/>
        </p:scale>
        <p:origin x="184" y="10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800" b="1" dirty="0"/>
              <a:t>Достъп</a:t>
            </a:r>
            <a:r>
              <a:rPr lang="bg-BG" sz="2800" dirty="0"/>
              <a:t> до </a:t>
            </a:r>
            <a:r>
              <a:rPr lang="bg-BG" sz="2800" b="1" dirty="0"/>
              <a:t>системата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Роли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Администратор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endParaRPr lang="bg-BG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Пациенти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 от </a:t>
            </a:r>
            <a:r>
              <a:rPr lang="bg-BG" sz="2800" b="1" dirty="0"/>
              <a:t>лекар</a:t>
            </a:r>
            <a:r>
              <a:rPr lang="bg-BG" sz="2800" dirty="0"/>
              <a:t> и </a:t>
            </a:r>
            <a:r>
              <a:rPr lang="bg-BG" sz="2800" b="1" dirty="0"/>
              <a:t>админ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админ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Лекари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админ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Прегледи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лекар</a:t>
            </a:r>
            <a:r>
              <a:rPr lang="bg-BG" sz="2800" dirty="0"/>
              <a:t> и </a:t>
            </a:r>
            <a:r>
              <a:rPr lang="bg-BG" sz="2800" b="1" dirty="0"/>
              <a:t>админ</a:t>
            </a:r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ЕГН</a:t>
            </a:r>
            <a:r>
              <a:rPr lang="bg-BG" sz="3000" dirty="0"/>
              <a:t>, </a:t>
            </a:r>
            <a:r>
              <a:rPr lang="bg-BG" sz="3000" b="1" dirty="0"/>
              <a:t>пол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3000" b="1" dirty="0"/>
              <a:t>Дата и час</a:t>
            </a:r>
            <a:r>
              <a:rPr lang="bg-BG" sz="3000" dirty="0"/>
              <a:t>, </a:t>
            </a:r>
            <a:r>
              <a:rPr lang="bg-BG" sz="3000" b="1" dirty="0"/>
              <a:t>описание</a:t>
            </a:r>
          </a:p>
          <a:p>
            <a:pPr lvl="1"/>
            <a:r>
              <a:rPr lang="bg-BG" sz="3000" dirty="0"/>
              <a:t>Връзка с </a:t>
            </a:r>
            <a:r>
              <a:rPr lang="bg-BG" sz="3000" b="1" dirty="0"/>
              <a:t>пациент</a:t>
            </a:r>
            <a:r>
              <a:rPr lang="bg-BG" sz="3000" dirty="0"/>
              <a:t> и </a:t>
            </a:r>
            <a:r>
              <a:rPr lang="bg-BG" sz="3000" b="1" dirty="0"/>
              <a:t>лекар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3000" b="1" dirty="0"/>
              <a:t>Име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3000" b="1" dirty="0"/>
              <a:t>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</a:p>
          <a:p>
            <a:pPr lvl="1"/>
            <a:r>
              <a:rPr lang="bg-BG" sz="3000" dirty="0"/>
              <a:t>Връзка с </a:t>
            </a:r>
            <a:r>
              <a:rPr lang="bg-BG" sz="3000" b="1" dirty="0"/>
              <a:t>роля</a:t>
            </a:r>
            <a:r>
              <a:rPr lang="bg-BG" sz="3000" dirty="0"/>
              <a:t> и </a:t>
            </a:r>
            <a:r>
              <a:rPr lang="bg-BG" sz="3000" b="1" dirty="0"/>
              <a:t>лекар</a:t>
            </a:r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1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Предоставяне на достъп до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Главна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описание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bg-BG" sz="3400" dirty="0"/>
              <a:t>Примерно приложение: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дата</a:t>
            </a:r>
            <a:r>
              <a:rPr lang="bg-BG" dirty="0"/>
              <a:t> и </a:t>
            </a:r>
            <a:r>
              <a:rPr lang="bg-BG" b="1" dirty="0"/>
              <a:t>описание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03158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92624-4551-542F-5C21-16C788DC1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648655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2800" dirty="0"/>
              <a:t>Наблюдение и осигуряване на </a:t>
            </a:r>
            <a:r>
              <a:rPr lang="bg-BG" sz="2800" b="1" dirty="0"/>
              <a:t>непрекъснато</a:t>
            </a:r>
            <a:r>
              <a:rPr lang="bg-BG" sz="2800" dirty="0"/>
              <a:t> </a:t>
            </a:r>
            <a:r>
              <a:rPr lang="bg-BG" sz="2800" b="1" dirty="0"/>
              <a:t>функциониране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Анализ на изискванията</a:t>
            </a:r>
            <a:endParaRPr lang="en-US" sz="4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48605</TotalTime>
  <Words>1231</Words>
  <Application>Microsoft Macintosh PowerPoint</Application>
  <PresentationFormat>Widescreen</PresentationFormat>
  <Paragraphs>202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</vt:lpstr>
      <vt:lpstr>Проектиране: дизайн на UI - Входна форма</vt:lpstr>
      <vt:lpstr>Проектиране: дизайн на UI - Главна форма</vt:lpstr>
      <vt:lpstr>Проектиране: дизайн на UI - Пациенти</vt:lpstr>
      <vt:lpstr>Проектиране: дизайн на UI - Прегледи</vt:lpstr>
      <vt:lpstr>Проектиране: дизайн на UI - Лекари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388</cp:revision>
  <dcterms:created xsi:type="dcterms:W3CDTF">2018-05-23T13:08:44Z</dcterms:created>
  <dcterms:modified xsi:type="dcterms:W3CDTF">2024-07-19T07:47:04Z</dcterms:modified>
  <cp:category/>
</cp:coreProperties>
</file>