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788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  <p14:sldId id="78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4" autoAdjust="0"/>
    <p:restoredTop sz="95113" autoAdjust="0"/>
  </p:normalViewPr>
  <p:slideViewPr>
    <p:cSldViewPr showGuides="1">
      <p:cViewPr varScale="1">
        <p:scale>
          <a:sx n="86" d="100"/>
          <a:sy n="86" d="100"/>
        </p:scale>
        <p:origin x="216" y="6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2T15:42:44.849" idx="1">
    <p:pos x="10" y="10"/>
    <p:text>Сложи screenshot-и на отделните таблици от БД, за да не седи само сух текст</p:text>
    <p:extLst>
      <p:ext uri="{C676402C-5697-4E1C-873F-D02D1690AC5C}">
        <p15:threadingInfo xmlns:p15="http://schemas.microsoft.com/office/powerpoint/2012/main" timeZoneBias="-180"/>
      </p:ext>
    </p:extLst>
  </p:cm>
  <p:cm authorId="1" dt="2024-10-13T10:09:13.896" idx="11">
    <p:pos x="10" y="123"/>
    <p:text>Това се прави в 11.Упражнение: Дизайн на база данни. Идеята тук е да се проектира дизайн на база данни - да се опише писмено в текст какво ще има бд</p:text>
    <p:extLst>
      <p:ext uri="{C676402C-5697-4E1C-873F-D02D1690AC5C}">
        <p15:threadingInfo xmlns:p15="http://schemas.microsoft.com/office/powerpoint/2012/main" timeZoneBias="-180">
          <p15:parentCm authorId="2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2T15:44:23.150" idx="2">
    <p:pos x="10" y="10"/>
    <p:text>Сложи screenshot-и на отделните таблици от БД, за да не седи само сух текст</p:text>
    <p:extLst>
      <p:ext uri="{C676402C-5697-4E1C-873F-D02D1690AC5C}">
        <p15:threadingInfo xmlns:p15="http://schemas.microsoft.com/office/powerpoint/2012/main" timeZoneBias="-180"/>
      </p:ext>
    </p:extLst>
  </p:cm>
  <p:cm authorId="1" dt="2024-10-13T10:09:57.151" idx="13">
    <p:pos x="10" y="236"/>
    <p:text>Това се прави в 11.Упражнение: Дизайн на база данни. Идеята тук е да се проектира дизайн на база данни - да се опише писмено в текст какво ще има бд</p:text>
    <p:extLst>
      <p:ext uri="{C676402C-5697-4E1C-873F-D02D1690AC5C}">
        <p15:threadingInfo xmlns:p15="http://schemas.microsoft.com/office/powerpoint/2012/main" timeZoneBias="-180">
          <p15:parentCm authorId="2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2T15:44:47.122" idx="3">
    <p:pos x="7630" y="1593"/>
    <p:text>Ако има някакъв вариант, пренареди отделните таблици така, че да са по-събрани, за да може да стане снимката по-голяма (много е ситен шрифтът на таблиците)</p:text>
    <p:extLst>
      <p:ext uri="{C676402C-5697-4E1C-873F-D02D1690AC5C}">
        <p15:threadingInfo xmlns:p15="http://schemas.microsoft.com/office/powerpoint/2012/main" timeZoneBias="-180"/>
      </p:ext>
    </p:extLst>
  </p:cm>
  <p:cm authorId="1" dt="2024-10-13T10:07:31.894" idx="10">
    <p:pos x="7630" y="1706"/>
    <p:text>Ако се промени да е по-голяма ще направим компромис с логичната подредба на таблиците. Според мен така е по-ясно структурирано...</p:text>
    <p:extLst>
      <p:ext uri="{C676402C-5697-4E1C-873F-D02D1690AC5C}">
        <p15:threadingInfo xmlns:p15="http://schemas.microsoft.com/office/powerpoint/2012/main" timeZoneBias="-180">
          <p15:parentCm authorId="2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2T15:51:02.092" idx="5">
    <p:pos x="10" y="10"/>
    <p:text>Иска ми се да има screenshot-и, "схеми" или нещо подобно на това как биха изглеждали описаните форми на слайдовете</p:text>
    <p:extLst>
      <p:ext uri="{C676402C-5697-4E1C-873F-D02D1690AC5C}">
        <p15:threadingInfo xmlns:p15="http://schemas.microsoft.com/office/powerpoint/2012/main" timeZoneBias="-180"/>
      </p:ext>
    </p:extLst>
  </p:cm>
  <p:cm authorId="1" dt="2024-10-13T10:12:04.519" idx="16">
    <p:pos x="10" y="349"/>
    <p:text>Това се прави в 10.Упражнение: Анализ на изискванията и проектиране на UI. Идеята тук е да се проектира дизайн на UI - да се опише писмено в текст кои ще са формите и какво ще съдържат. Ако се добави една от формите, не трябва ли да се добавят всички? Няма ли да стане, че показваме нещо предварително, когато то трябва да се направи в следващия урок?</p:text>
    <p:extLst>
      <p:ext uri="{C676402C-5697-4E1C-873F-D02D1690AC5C}">
        <p15:threadingInfo xmlns:p15="http://schemas.microsoft.com/office/powerpoint/2012/main" timeZoneBias="-180">
          <p15:parentCm authorId="2" idx="5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US" sz="2400" b="1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потребители</a:t>
            </a:r>
            <a:endParaRPr lang="en-BG" sz="2400" b="1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86390"/>
              </p:ext>
            </p:extLst>
          </p:nvPr>
        </p:nvGraphicFramePr>
        <p:xfrm>
          <a:off x="6456000" y="2664000"/>
          <a:ext cx="4353724" cy="11931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7796">
                  <a:extLst>
                    <a:ext uri="{9D8B030D-6E8A-4147-A177-3AD203B41FA5}">
                      <a16:colId xmlns:a16="http://schemas.microsoft.com/office/drawing/2014/main" val="1587959541"/>
                    </a:ext>
                  </a:extLst>
                </a:gridCol>
                <a:gridCol w="1115160">
                  <a:extLst>
                    <a:ext uri="{9D8B030D-6E8A-4147-A177-3AD203B41FA5}">
                      <a16:colId xmlns:a16="http://schemas.microsoft.com/office/drawing/2014/main" val="3094431195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418805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solidFill>
                            <a:schemeClr val="bg2"/>
                          </a:solidFill>
                        </a:rPr>
                        <a:t>Потребителско име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solidFill>
                            <a:schemeClr val="bg2"/>
                          </a:solidFill>
                        </a:rPr>
                        <a:t>парола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solidFill>
                            <a:schemeClr val="bg2"/>
                          </a:solidFill>
                        </a:rPr>
                        <a:t>Роля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107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Shefut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parola123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Admin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6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2" y="2529000"/>
            <a:ext cx="12032776" cy="24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627145"/>
            <a:ext cx="11622425" cy="42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потребители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bg-BG" b="1" dirty="0">
                <a:solidFill>
                  <a:schemeClr val="bg1"/>
                </a:solidFill>
              </a:rPr>
              <a:t>за админи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37543"/>
            <a:ext cx="3861537" cy="26116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16000" y="1674000"/>
            <a:ext cx="2745000" cy="472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(многородово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Потребители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потребители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потребители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потребител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потребителско име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269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51167</TotalTime>
  <Words>1852</Words>
  <Application>Microsoft Macintosh PowerPoint</Application>
  <PresentationFormat>Widescreen</PresentationFormat>
  <Paragraphs>297</Paragraphs>
  <Slides>33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Проектиране: дизайн на UI - Потребители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434</cp:revision>
  <dcterms:created xsi:type="dcterms:W3CDTF">2018-05-23T13:08:44Z</dcterms:created>
  <dcterms:modified xsi:type="dcterms:W3CDTF">2024-10-13T07:14:10Z</dcterms:modified>
  <cp:category/>
</cp:coreProperties>
</file>