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18"/>
  </p:notesMasterIdLst>
  <p:handoutMasterIdLst>
    <p:handoutMasterId r:id="rId19"/>
  </p:handoutMasterIdLst>
  <p:sldIdLst>
    <p:sldId id="503" r:id="rId3"/>
    <p:sldId id="276" r:id="rId4"/>
    <p:sldId id="618" r:id="rId5"/>
    <p:sldId id="619" r:id="rId6"/>
    <p:sldId id="620" r:id="rId7"/>
    <p:sldId id="621" r:id="rId8"/>
    <p:sldId id="607" r:id="rId9"/>
    <p:sldId id="608" r:id="rId10"/>
    <p:sldId id="609" r:id="rId11"/>
    <p:sldId id="610" r:id="rId12"/>
    <p:sldId id="612" r:id="rId13"/>
    <p:sldId id="613" r:id="rId14"/>
    <p:sldId id="586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Дебъгване" id="{415AEA19-58D6-4206-8576-AB83077339C6}">
          <p14:sldIdLst>
            <p14:sldId id="618"/>
            <p14:sldId id="619"/>
            <p14:sldId id="620"/>
            <p14:sldId id="621"/>
          </p14:sldIdLst>
        </p14:section>
        <p14:section name="Серии от проверки" id="{E94E5F2C-9FC3-451E-A69F-2DAC55A543F2}">
          <p14:sldIdLst>
            <p14:sldId id="607"/>
            <p14:sldId id="608"/>
            <p14:sldId id="609"/>
          </p14:sldIdLst>
        </p14:section>
        <p14:section name="Живот на променлива" id="{F9929E9C-4E61-47B0-B3E1-3128342E40AF}">
          <p14:sldIdLst>
            <p14:sldId id="610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4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raph algorithms 101: popular algorithms and how to apply th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6" b="242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321501"/>
            <a:ext cx="9952382" cy="1455014"/>
          </a:xfrm>
        </p:spPr>
        <p:txBody>
          <a:bodyPr>
            <a:normAutofit fontScale="90000"/>
          </a:bodyPr>
          <a:lstStyle/>
          <a:p>
            <a:r>
              <a:rPr lang="bg-BG" dirty="0"/>
              <a:t>Дебъгване и живот на променлива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sp>
        <p:nvSpPr>
          <p:cNvPr id="3" name="Subtitle 11">
            <a:extLst>
              <a:ext uri="{FF2B5EF4-FFF2-40B4-BE49-F238E27FC236}">
                <a16:creationId xmlns:a16="http://schemas.microsoft.com/office/drawing/2014/main" id="{1B1676FC-AD6D-3188-D813-12D3E16BA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4" y="1793101"/>
            <a:ext cx="11083636" cy="918803"/>
          </a:xfrm>
        </p:spPr>
        <p:txBody>
          <a:bodyPr>
            <a:normAutofit/>
          </a:bodyPr>
          <a:lstStyle/>
          <a:p>
            <a:r>
              <a:rPr lang="ru-RU" dirty="0"/>
              <a:t>Условна конструкция </a:t>
            </a:r>
            <a:r>
              <a:rPr lang="en-GB" dirty="0"/>
              <a:t>If-else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pic>
        <p:nvPicPr>
          <p:cNvPr id="7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</a:p>
          <a:p>
            <a:pPr marL="909638" lvl="2" indent="-457200"/>
            <a:r>
              <a:rPr lang="en-US" sz="3400" dirty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400" b="1" dirty="0"/>
              <a:t> </a:t>
            </a:r>
            <a:r>
              <a:rPr lang="en-US" sz="3400" dirty="0">
                <a:latin typeface="Consolas" panose="020B0609020204030204" pitchFamily="49" charset="0"/>
              </a:rPr>
              <a:t>ще</a:t>
            </a:r>
            <a:r>
              <a:rPr lang="en-US" sz="3400" dirty="0"/>
              <a:t> съществува </a:t>
            </a:r>
            <a:r>
              <a:rPr lang="en-US" sz="3400" b="1" dirty="0"/>
              <a:t>само</a:t>
            </a:r>
            <a:r>
              <a:rPr lang="bg-BG" sz="3400" dirty="0"/>
              <a:t> </a:t>
            </a:r>
            <a:r>
              <a:rPr lang="en-US" sz="3400" dirty="0"/>
              <a:t>ако е</a:t>
            </a:r>
            <a:r>
              <a:rPr lang="bg-BG" sz="3400" dirty="0"/>
              <a:t> </a:t>
            </a:r>
            <a:r>
              <a:rPr lang="en-US" sz="3400" b="1" dirty="0"/>
              <a:t>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 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6000" y="3562232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# 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</a:p>
          <a:p>
            <a:pPr marL="909638" lvl="2" indent="-457200"/>
            <a:r>
              <a:rPr lang="en-US" sz="3400" dirty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b="1" dirty="0"/>
              <a:t> няма да </a:t>
            </a:r>
            <a:r>
              <a:rPr lang="en-US" sz="3400" dirty="0"/>
              <a:t>съществува, ако </a:t>
            </a:r>
            <a:r>
              <a:rPr lang="en-US" sz="3400" b="1" dirty="0"/>
              <a:t>не бъде 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654000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>
                <a:solidFill>
                  <a:schemeClr val="bg2"/>
                </a:solidFill>
              </a:rPr>
              <a:t>Оператори</a:t>
            </a:r>
            <a:r>
              <a:rPr lang="bg-BG" sz="3200" dirty="0">
                <a:solidFill>
                  <a:schemeClr val="bg2"/>
                </a:solidFill>
              </a:rPr>
              <a:t> за </a:t>
            </a:r>
            <a:r>
              <a:rPr lang="bg-BG" sz="3200" b="1" dirty="0">
                <a:solidFill>
                  <a:schemeClr val="bg2"/>
                </a:solidFill>
              </a:rPr>
              <a:t>сравнение</a:t>
            </a:r>
          </a:p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Закръгляне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форматиране</a:t>
            </a:r>
            <a:endParaRPr lang="en-US" sz="3200" b="1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en-US" sz="3200" dirty="0">
              <a:solidFill>
                <a:schemeClr val="bg2"/>
              </a:solidFill>
              <a:latin typeface="Calibri (Body)"/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Дебъгване</a:t>
            </a:r>
            <a:endParaRPr lang="bg-BG" sz="3200" dirty="0">
              <a:solidFill>
                <a:schemeClr val="bg2"/>
              </a:solidFill>
              <a:latin typeface="Calibri (Body)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Живот</a:t>
            </a:r>
            <a:r>
              <a:rPr lang="bg-BG" sz="3200" dirty="0">
                <a:solidFill>
                  <a:schemeClr val="bg2"/>
                </a:solidFill>
              </a:rPr>
              <a:t>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͏Дебъгване</a:t>
            </a:r>
          </a:p>
          <a:p>
            <a:r>
              <a:rPr lang="bg-BG" dirty="0"/>
              <a:t>Серии от проверки</a:t>
            </a:r>
          </a:p>
          <a:p>
            <a:r>
              <a:rPr lang="bg-BG" dirty="0"/>
              <a:t>͏</a:t>
            </a:r>
            <a:r>
              <a:rPr lang="bg-BG" b="1" dirty="0"/>
              <a:t>Живот</a:t>
            </a:r>
            <a:r>
              <a:rPr lang="bg-BG" dirty="0"/>
              <a:t> на променлива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41132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00" y="3294000"/>
            <a:ext cx="4680000" cy="33933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͏</a:t>
            </a:r>
            <a:r>
              <a:rPr lang="bg-BG" sz="3600" b="1" dirty="0">
                <a:solidFill>
                  <a:schemeClr val="bg1"/>
                </a:solidFill>
              </a:rPr>
              <a:t>Дебъгване</a:t>
            </a:r>
            <a:r>
              <a:rPr lang="bg-BG" sz="3600" dirty="0"/>
              <a:t> – процес на </a:t>
            </a:r>
            <a:r>
              <a:rPr lang="bg-BG" sz="3600" b="1" dirty="0"/>
              <a:t>проследяване</a:t>
            </a:r>
            <a:r>
              <a:rPr lang="bg-BG" sz="3600" dirty="0"/>
              <a:t> на </a:t>
            </a:r>
            <a:r>
              <a:rPr lang="bg-BG" sz="3600" b="1" dirty="0"/>
              <a:t>изпълнението</a:t>
            </a:r>
            <a:r>
              <a:rPr lang="bg-BG" sz="3600" dirty="0"/>
              <a:t> на програмата</a:t>
            </a:r>
          </a:p>
          <a:p>
            <a:pPr lvl="1"/>
            <a:r>
              <a:rPr lang="bg-BG" sz="3400" dirty="0"/>
              <a:t>Това ни позволява да </a:t>
            </a:r>
            <a:r>
              <a:rPr lang="bg-BG" sz="3400" b="1" dirty="0"/>
              <a:t>откриваме грешки </a:t>
            </a:r>
            <a:r>
              <a:rPr lang="bg-BG" sz="3400" dirty="0"/>
              <a:t>(</a:t>
            </a:r>
            <a:r>
              <a:rPr lang="bg-BG" sz="3400" b="1" dirty="0"/>
              <a:t>бъгове</a:t>
            </a:r>
            <a:r>
              <a:rPr lang="bg-BG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676000" y="4059000"/>
            <a:ext cx="2160000" cy="630000"/>
          </a:xfrm>
          <a:prstGeom prst="wedgeRoundRectCallout">
            <a:avLst>
              <a:gd name="adj1" fmla="val 76149"/>
              <a:gd name="adj2" fmla="val 941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val="38903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01" y="3733025"/>
            <a:ext cx="4146551" cy="30065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</a:t>
            </a:r>
            <a:r>
              <a:rPr lang="en-US" dirty="0"/>
              <a:t> Thonny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bg-BG" sz="3000" b="1" dirty="0"/>
              <a:t>бутона</a:t>
            </a:r>
            <a:r>
              <a:rPr lang="bg-BG" sz="3000" dirty="0"/>
              <a:t>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Debugger</a:t>
            </a:r>
            <a:r>
              <a:rPr lang="en-US" sz="3000" dirty="0"/>
              <a:t>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b="1" dirty="0">
                <a:solidFill>
                  <a:schemeClr val="bg1"/>
                </a:solidFill>
              </a:rPr>
              <a:t>debug</a:t>
            </a:r>
            <a:r>
              <a:rPr lang="en-US" sz="3000" b="1" dirty="0"/>
              <a:t> </a:t>
            </a:r>
            <a:r>
              <a:rPr lang="bg-BG" sz="3000" b="1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</a:t>
            </a:r>
            <a:r>
              <a:rPr lang="bg-BG" sz="3000" b="1" dirty="0"/>
              <a:t>следващата стъпка </a:t>
            </a:r>
            <a:r>
              <a:rPr lang="bg-BG" sz="3000" dirty="0"/>
              <a:t>с </a:t>
            </a:r>
            <a:r>
              <a:rPr lang="en-US" sz="3000" dirty="0"/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7</a:t>
            </a:r>
            <a:r>
              <a:rPr lang="en-US" sz="3000" dirty="0"/>
              <a:t>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стопери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b="1" dirty="0"/>
              <a:t>breakpoints</a:t>
            </a:r>
            <a:r>
              <a:rPr lang="en-US" sz="3000" dirty="0"/>
              <a:t>)</a:t>
            </a:r>
            <a:r>
              <a:rPr lang="bg-BG" sz="3000" dirty="0"/>
              <a:t>,</a:t>
            </a:r>
            <a:r>
              <a:rPr lang="en-US" sz="3000" dirty="0"/>
              <a:t> </a:t>
            </a:r>
            <a:r>
              <a:rPr lang="bg-BG" sz="3000" dirty="0"/>
              <a:t>като цъкнем в най-лявата част на полето за писане на код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000" y="5397921"/>
            <a:ext cx="2189977" cy="662392"/>
          </a:xfrm>
          <a:prstGeom prst="wedgeRoundRectCallout">
            <a:avLst>
              <a:gd name="adj1" fmla="val 87231"/>
              <a:gd name="adj2" fmla="val -49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36" y="4059000"/>
            <a:ext cx="2189977" cy="662392"/>
          </a:xfrm>
          <a:prstGeom prst="wedgeRoundRectCallout">
            <a:avLst>
              <a:gd name="adj1" fmla="val 85443"/>
              <a:gd name="adj2" fmla="val 33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– видео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0" y="1266425"/>
            <a:ext cx="10305000" cy="5447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75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9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6" y="999000"/>
            <a:ext cx="107840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</a:t>
            </a:r>
            <a:r>
              <a:rPr lang="bg-BG" sz="3200" b="1" dirty="0"/>
              <a:t>истинност</a:t>
            </a:r>
            <a:r>
              <a:rPr lang="bg-BG" sz="3200" dirty="0"/>
              <a:t> на </a:t>
            </a:r>
            <a:r>
              <a:rPr lang="bg-BG" sz="3200" b="1" dirty="0"/>
              <a:t>едно условие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</a:rPr>
              <a:t>    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</a:rPr>
              <a:t>    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i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4"/>
                </a:solidFill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i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4"/>
                </a:solidFill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5052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3014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</a:t>
            </a:r>
            <a:r>
              <a:rPr lang="bg-BG" sz="3600" b="1" dirty="0"/>
              <a:t>вярно</a:t>
            </a:r>
            <a:r>
              <a:rPr lang="bg-BG" sz="3600" dirty="0"/>
              <a:t> и </a:t>
            </a:r>
            <a:r>
              <a:rPr lang="bg-BG" sz="3600" b="1" dirty="0"/>
              <a:t>приключва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5673</TotalTime>
  <Words>560</Words>
  <Application>Microsoft Office PowerPoint</Application>
  <PresentationFormat>Widescreen</PresentationFormat>
  <Paragraphs>100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(Body)</vt:lpstr>
      <vt:lpstr>Consolas</vt:lpstr>
      <vt:lpstr>Wingdings</vt:lpstr>
      <vt:lpstr>SoftUni</vt:lpstr>
      <vt:lpstr>Дебъгване и живот на променлива</vt:lpstr>
      <vt:lpstr>Съдържание</vt:lpstr>
      <vt:lpstr>Дебъгване</vt:lpstr>
      <vt:lpstr>Дебъгване</vt:lpstr>
      <vt:lpstr>Дебъгване в Thonny</vt:lpstr>
      <vt:lpstr>Дебъгване – видео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Дебъгване и живот на променлива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1547</cp:revision>
  <dcterms:created xsi:type="dcterms:W3CDTF">2018-05-23T13:08:44Z</dcterms:created>
  <dcterms:modified xsi:type="dcterms:W3CDTF">2025-09-08T16:08:12Z</dcterms:modified>
  <cp:category/>
</cp:coreProperties>
</file>