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788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9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95113" autoAdjust="0"/>
  </p:normalViewPr>
  <p:slideViewPr>
    <p:cSldViewPr showGuides="1">
      <p:cViewPr varScale="1">
        <p:scale>
          <a:sx n="89" d="100"/>
          <a:sy n="89" d="100"/>
        </p:scale>
        <p:origin x="96" y="5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42:44.849" idx="1">
    <p:pos x="10" y="10"/>
    <p:text>Сложи screenshot-и на отделните таблици от БД, за да не седи само сух текст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44:23.150" idx="2">
    <p:pos x="10" y="10"/>
    <p:text>Сложи screenshot-и на отделните таблици от БД, за да не седи само сух текст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44:47.122" idx="3">
    <p:pos x="7630" y="1593"/>
    <p:text>Ако има някакъв вариант, пренареди отделните таблици така, че да са по-събрани, за да може да стане снимката по-голяма (много е ситен шрифтът на таблиците)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2T15:51:02.092" idx="5">
    <p:pos x="10" y="10"/>
    <p:text>Иска ми се да има screenshot-и, "схеми" или нещо подобно на това как биха изглеждали описаните форми на слайдовете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86390"/>
              </p:ext>
            </p:extLst>
          </p:nvPr>
        </p:nvGraphicFramePr>
        <p:xfrm>
          <a:off x="6456000" y="2664000"/>
          <a:ext cx="4353724" cy="11931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7796">
                  <a:extLst>
                    <a:ext uri="{9D8B030D-6E8A-4147-A177-3AD203B41FA5}">
                      <a16:colId xmlns:a16="http://schemas.microsoft.com/office/drawing/2014/main" val="1587959541"/>
                    </a:ext>
                  </a:extLst>
                </a:gridCol>
                <a:gridCol w="1115160">
                  <a:extLst>
                    <a:ext uri="{9D8B030D-6E8A-4147-A177-3AD203B41FA5}">
                      <a16:colId xmlns:a16="http://schemas.microsoft.com/office/drawing/2014/main" val="3094431195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418805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 smtClean="0">
                          <a:solidFill>
                            <a:schemeClr val="bg2"/>
                          </a:solidFill>
                        </a:rPr>
                        <a:t>Потребителско име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 smtClean="0">
                          <a:solidFill>
                            <a:schemeClr val="bg2"/>
                          </a:solidFill>
                        </a:rPr>
                        <a:t>парола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 smtClean="0">
                          <a:solidFill>
                            <a:schemeClr val="bg2"/>
                          </a:solidFill>
                        </a:rPr>
                        <a:t>Роля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107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bg2"/>
                          </a:solidFill>
                        </a:rPr>
                        <a:t>Shefut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parola123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Admin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6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2" y="2529000"/>
            <a:ext cx="12032776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627145"/>
            <a:ext cx="11622425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337543"/>
            <a:ext cx="3861537" cy="261163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5016000" y="1674000"/>
            <a:ext cx="2745000" cy="4722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51160</TotalTime>
  <Words>1796</Words>
  <Application>Microsoft Office PowerPoint</Application>
  <PresentationFormat>Widescreen</PresentationFormat>
  <Paragraphs>297</Paragraphs>
  <Slides>33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433</cp:revision>
  <dcterms:created xsi:type="dcterms:W3CDTF">2018-05-23T13:08:44Z</dcterms:created>
  <dcterms:modified xsi:type="dcterms:W3CDTF">2024-10-12T12:57:44Z</dcterms:modified>
  <cp:category/>
</cp:coreProperties>
</file>