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2" r:id="rId20"/>
    <p:sldId id="783" r:id="rId21"/>
    <p:sldId id="779" r:id="rId22"/>
    <p:sldId id="770" r:id="rId23"/>
    <p:sldId id="786" r:id="rId24"/>
    <p:sldId id="768" r:id="rId25"/>
    <p:sldId id="785" r:id="rId26"/>
    <p:sldId id="787" r:id="rId27"/>
    <p:sldId id="776" r:id="rId28"/>
    <p:sldId id="784" r:id="rId29"/>
    <p:sldId id="788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  <p14:sldId id="78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9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 autoAdjust="0"/>
    <p:restoredTop sz="95188" autoAdjust="0"/>
  </p:normalViewPr>
  <p:slideViewPr>
    <p:cSldViewPr showGuides="1">
      <p:cViewPr varScale="1">
        <p:scale>
          <a:sx n="76" d="100"/>
          <a:sy n="76" d="100"/>
        </p:scale>
        <p:origin x="224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8T10:27:50.452" idx="2">
    <p:pos x="10" y="10"/>
    <p:text>Ще се смени с друга форма от проекта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4T11:09:59.106" idx="7">
    <p:pos x="10" y="10"/>
    <p:text>Таблица с потребители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4T11:10:11.953" idx="8">
    <p:pos x="10" y="10"/>
    <p:text>Ще се редактира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4T11:10:24.867" idx="9">
    <p:pos x="10" y="10"/>
    <p:text>Ще се редактира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3T11:17:45.384" idx="6">
    <p:pos x="6023" y="2708"/>
    <p:text>Ще се добавят проверки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  <a:endParaRPr lang="en-US" sz="2400" b="1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потребители</a:t>
            </a:r>
            <a:endParaRPr lang="en-BG" sz="2400" b="1" dirty="0"/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18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1600" b="1" dirty="0"/>
              <a:t>Потребителско име</a:t>
            </a:r>
            <a:r>
              <a:rPr lang="bg-BG" sz="1600" dirty="0"/>
              <a:t>,</a:t>
            </a:r>
            <a:r>
              <a:rPr lang="bg-BG" sz="1600" b="1" dirty="0"/>
              <a:t> парола (криптирана)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ЕГН</a:t>
            </a:r>
            <a:r>
              <a:rPr lang="bg-BG" sz="1600" dirty="0"/>
              <a:t>, </a:t>
            </a:r>
            <a:r>
              <a:rPr lang="bg-BG" sz="1600" b="1" dirty="0"/>
              <a:t>пол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специалност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телефон, </a:t>
            </a:r>
            <a:r>
              <a:rPr lang="en-US" sz="1600" b="1" dirty="0"/>
              <a:t>email</a:t>
            </a:r>
            <a:endParaRPr lang="bg-BG" sz="1600" b="1" dirty="0"/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  <a:endParaRPr lang="bg-BG" sz="1600" b="1" dirty="0"/>
          </a:p>
          <a:p>
            <a:r>
              <a:rPr lang="bg-BG" sz="18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1600" b="1" dirty="0"/>
              <a:t>Дата</a:t>
            </a:r>
            <a:r>
              <a:rPr lang="bg-BG" sz="1600" dirty="0"/>
              <a:t>, </a:t>
            </a:r>
            <a:r>
              <a:rPr lang="bg-BG" sz="1600" b="1" dirty="0"/>
              <a:t>състояние, лечение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пациент</a:t>
            </a:r>
            <a:r>
              <a:rPr lang="bg-BG" sz="1600" dirty="0"/>
              <a:t> и </a:t>
            </a:r>
            <a:r>
              <a:rPr lang="bg-BG" sz="1600" b="1" dirty="0"/>
              <a:t>лекар</a:t>
            </a:r>
            <a:r>
              <a:rPr lang="bg-BG" sz="16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2" y="2034000"/>
            <a:ext cx="11264655" cy="32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87" y="1449000"/>
            <a:ext cx="11622425" cy="45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потребители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bg-BG" b="1" dirty="0">
                <a:solidFill>
                  <a:schemeClr val="bg1"/>
                </a:solidFill>
              </a:rPr>
              <a:t>за админи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pPr lvl="1"/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(многородово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endParaRPr lang="bg-BG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Потребители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потребители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потребители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потребител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потребителско име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269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51040</TotalTime>
  <Words>1811</Words>
  <Application>Microsoft Macintosh PowerPoint</Application>
  <PresentationFormat>Widescreen</PresentationFormat>
  <Paragraphs>284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Проектиране: дизайн на UI - Потребители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426</cp:revision>
  <dcterms:created xsi:type="dcterms:W3CDTF">2018-05-23T13:08:44Z</dcterms:created>
  <dcterms:modified xsi:type="dcterms:W3CDTF">2024-09-24T08:13:34Z</dcterms:modified>
  <cp:category/>
</cp:coreProperties>
</file>