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6033" y="1237299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Зареди ролята на потребителя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dbContext.Entry(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Провери хеша на паролата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2214000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02" y="3921163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89000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56283</TotalTime>
  <Words>1779</Words>
  <Application>Microsoft Macintosh PowerPoint</Application>
  <PresentationFormat>Widescreen</PresentationFormat>
  <Paragraphs>314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480</cp:revision>
  <dcterms:created xsi:type="dcterms:W3CDTF">2018-05-23T13:08:44Z</dcterms:created>
  <dcterms:modified xsi:type="dcterms:W3CDTF">2024-12-05T07:44:58Z</dcterms:modified>
  <cp:category/>
</cp:coreProperties>
</file>