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8285" y="2365033"/>
            <a:ext cx="4396420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(многоредово поле)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120" y="2529000"/>
            <a:ext cx="4147478" cy="28639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543008"/>
            <a:ext cx="4105500" cy="28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973" y="1719000"/>
            <a:ext cx="450741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3633" y="1936614"/>
            <a:ext cx="4255442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54284</TotalTime>
  <Words>1809</Words>
  <Application>Microsoft Macintosh PowerPoint</Application>
  <PresentationFormat>Widescreen</PresentationFormat>
  <Paragraphs>279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450</cp:revision>
  <dcterms:created xsi:type="dcterms:W3CDTF">2018-05-23T13:08:44Z</dcterms:created>
  <dcterms:modified xsi:type="dcterms:W3CDTF">2025-01-12T12:34:11Z</dcterms:modified>
  <cp:category/>
</cp:coreProperties>
</file>