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5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4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9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4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7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5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C62A-2D2A-42D8-8094-A3B61F68158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75F7-4B0D-4F69-A246-7A093C8B6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bg2bkk" TargetMode="External"/><Relationship Id="rId2" Type="http://schemas.openxmlformats.org/officeDocument/2006/relationships/hyperlink" Target="http://bg2bkk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介绍我自己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黄振栋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BG2BKK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3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男</a:t>
            </a:r>
            <a:r>
              <a:rPr lang="en-US" altLang="zh-CN" dirty="0"/>
              <a:t>/</a:t>
            </a:r>
            <a:r>
              <a:rPr lang="en-US" altLang="zh-CN" dirty="0" smtClean="0"/>
              <a:t>1990</a:t>
            </a:r>
          </a:p>
          <a:p>
            <a:r>
              <a:rPr lang="zh-CN" altLang="en-US" dirty="0" smtClean="0"/>
              <a:t>新浪微博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手机微博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系统开发工程师</a:t>
            </a:r>
            <a:endParaRPr lang="en-US" altLang="zh-CN" dirty="0"/>
          </a:p>
          <a:p>
            <a:r>
              <a:rPr lang="zh-CN" altLang="en-US" dirty="0"/>
              <a:t>硕士</a:t>
            </a:r>
            <a:r>
              <a:rPr lang="en-US" altLang="zh-CN" dirty="0"/>
              <a:t>/</a:t>
            </a:r>
            <a:r>
              <a:rPr lang="zh-CN" altLang="en-US" dirty="0"/>
              <a:t>哈</a:t>
            </a:r>
            <a:r>
              <a:rPr lang="zh-CN" altLang="en-US" dirty="0" smtClean="0"/>
              <a:t>工大深研院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计算机</a:t>
            </a:r>
            <a:r>
              <a:rPr lang="zh-CN" altLang="en-US" dirty="0"/>
              <a:t>系</a:t>
            </a:r>
          </a:p>
          <a:p>
            <a:r>
              <a:rPr lang="zh-CN" altLang="en-US" dirty="0"/>
              <a:t>工作年限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</a:t>
            </a:r>
            <a:r>
              <a:rPr lang="zh-CN" altLang="en-US" dirty="0" smtClean="0"/>
              <a:t>个月</a:t>
            </a:r>
            <a:endParaRPr lang="zh-CN" altLang="en-US" dirty="0"/>
          </a:p>
          <a:p>
            <a:r>
              <a:rPr lang="zh-CN" altLang="en-US" dirty="0"/>
              <a:t>英语水平：</a:t>
            </a:r>
            <a:r>
              <a:rPr lang="en-US" altLang="zh-CN" dirty="0"/>
              <a:t>CET-6</a:t>
            </a:r>
          </a:p>
          <a:p>
            <a:r>
              <a:rPr lang="zh-CN" altLang="en-US" dirty="0"/>
              <a:t>技术博客：</a:t>
            </a:r>
            <a:r>
              <a:rPr lang="en-US" altLang="zh-CN" dirty="0">
                <a:hlinkClick r:id="rId2"/>
              </a:rPr>
              <a:t>http://bg2bkk.github.io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http://github.com/bg2bkk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BandWidth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1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77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51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介绍我自己</vt:lpstr>
      <vt:lpstr>简历</vt:lpstr>
      <vt:lpstr>Benchmark</vt:lpstr>
      <vt:lpstr>Understanding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介绍我自己</dc:title>
  <dc:creator>huang huang</dc:creator>
  <cp:lastModifiedBy>huang huang</cp:lastModifiedBy>
  <cp:revision>3</cp:revision>
  <dcterms:created xsi:type="dcterms:W3CDTF">2016-11-03T14:32:27Z</dcterms:created>
  <dcterms:modified xsi:type="dcterms:W3CDTF">2016-11-03T17:03:13Z</dcterms:modified>
</cp:coreProperties>
</file>