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71" r:id="rId4"/>
    <p:sldId id="274" r:id="rId5"/>
    <p:sldId id="275" r:id="rId6"/>
    <p:sldId id="272" r:id="rId7"/>
    <p:sldId id="279" r:id="rId8"/>
    <p:sldId id="276" r:id="rId9"/>
    <p:sldId id="277" r:id="rId10"/>
    <p:sldId id="278" r:id="rId11"/>
    <p:sldId id="273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96" autoAdjust="0"/>
    <p:restoredTop sz="94249" autoAdjust="0"/>
  </p:normalViewPr>
  <p:slideViewPr>
    <p:cSldViewPr>
      <p:cViewPr varScale="1">
        <p:scale>
          <a:sx n="78" d="100"/>
          <a:sy n="78" d="100"/>
        </p:scale>
        <p:origin x="720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1/18/2018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1/18/2018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1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9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B6C2F-D6ED-4D81-8934-7B29880B24D0}" type="datetime1">
              <a:rPr lang="en-US" smtClean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1" y="91547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8" y="32280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7" y="609603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15684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1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1" y="3843867"/>
            <a:ext cx="8304211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DE96-6FF9-4A12-8096-E612ABD3053B}" type="datetime1">
              <a:rPr lang="en-US" smtClean="0"/>
              <a:t>1/18/2018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77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E53E-587E-4794-A631-57964EE0D684}" type="datetime1">
              <a:rPr lang="en-US" smtClean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25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9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D417-30C6-4188-B346-6038F8656B55}" type="datetime1">
              <a:rPr lang="en-US" smtClean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0292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8ADE2-0A2D-4936-9DE5-9E97CDC02E6F}" type="datetime1">
              <a:rPr lang="en-US" smtClean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90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3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FF40F-6FEF-4F2B-9794-E594FC57D82F}" type="datetime1">
              <a:rPr lang="en-US" smtClean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5666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766734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E38D-E1CA-4BA6-B417-AF085771E1AC}" type="datetime1">
              <a:rPr lang="en-US" smtClean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63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7E7C-A18C-4A37-9393-0E9324D1FD8D}" type="datetime1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6723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FD139-3B56-4507-BBED-58064682E088}" type="datetime1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6831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0B41-3DB4-45AA-9F5E-79D35E242667}" type="datetime1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3177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028A-90E2-42AA-9366-CC546DDEE713}" type="datetime1">
              <a:rPr lang="en-US" smtClean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96007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685802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4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6E33-BF49-42BF-84B2-73381EEECAA3}" type="datetime1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0202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1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3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5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6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15B7-43C3-4B7C-97FF-D253CB9EEA56}" type="datetime1">
              <a:rPr lang="en-US" smtClean="0"/>
              <a:t>1/18/2018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8884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1EF9-39F4-4B8C-9654-966B9F05A098}" type="datetime1">
              <a:rPr lang="en-US" smtClean="0"/>
              <a:t>1/18/2018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4310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C506-9DDE-481D-B0FD-BA4D541B301C}" type="datetime1">
              <a:rPr lang="en-US" smtClean="0"/>
              <a:t>1/18/2018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88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801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A22CD-854A-43F0-996C-01B708A9F8B3}" type="datetime1">
              <a:rPr lang="en-US" smtClean="0"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84365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3" y="914400"/>
            <a:ext cx="3280975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3" y="2777067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11B9-B96D-433E-9F66-5D40C86DEC6A}" type="datetime1">
              <a:rPr lang="en-US" smtClean="0"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05367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5"/>
            <a:ext cx="2981859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4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2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2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1122B20-5D66-4001-B556-C275E1239897}" type="datetime1">
              <a:rPr lang="en-US" smtClean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2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7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478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hf hdr="0" ftr="0" dt="0"/>
  <p:txStyles>
    <p:titleStyle>
      <a:lvl1pPr algn="l" defTabSz="457189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44" indent="-28574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21" indent="-28574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12" indent="-171446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01" indent="-171446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5320" y="3456296"/>
            <a:ext cx="4096544" cy="576064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 vector network analyzer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528B50-4451-49EA-9FCA-56CEDC47AA91}"/>
              </a:ext>
            </a:extLst>
          </p:cNvPr>
          <p:cNvSpPr txBox="1"/>
          <p:nvPr/>
        </p:nvSpPr>
        <p:spPr>
          <a:xfrm>
            <a:off x="684212" y="2204865"/>
            <a:ext cx="103691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Thiết bị phân tích, đánh giá chất lượng antenna trong các thiết bị IoT</a:t>
            </a:r>
            <a:endParaRPr lang="en-US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4EE679-1A23-478B-8DB2-F6B605D8FE3A}"/>
              </a:ext>
            </a:extLst>
          </p:cNvPr>
          <p:cNvSpPr txBox="1"/>
          <p:nvPr/>
        </p:nvSpPr>
        <p:spPr>
          <a:xfrm>
            <a:off x="684213" y="5085186"/>
            <a:ext cx="418765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749281"/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Nguyễn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Mạnh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Thảo</a:t>
            </a:r>
            <a:endParaRPr lang="en-US" sz="2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9281"/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Phan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Trí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Dũng</a:t>
            </a:r>
            <a:endParaRPr lang="en-US" sz="2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4AA170-167D-4BD1-8D1F-2CC7C4F82C7E}"/>
              </a:ext>
            </a:extLst>
          </p:cNvPr>
          <p:cNvSpPr txBox="1"/>
          <p:nvPr/>
        </p:nvSpPr>
        <p:spPr>
          <a:xfrm>
            <a:off x="7309073" y="5084064"/>
            <a:ext cx="52565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GVHD:</a:t>
            </a:r>
          </a:p>
          <a:p>
            <a:pPr marL="688957"/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Ts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Trịnh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Lê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Huy</a:t>
            </a:r>
            <a:endParaRPr lang="en-US" sz="2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16A9BD-7242-4D60-962E-23F091FFF18B}"/>
              </a:ext>
            </a:extLst>
          </p:cNvPr>
          <p:cNvSpPr txBox="1"/>
          <p:nvPr/>
        </p:nvSpPr>
        <p:spPr>
          <a:xfrm>
            <a:off x="335361" y="1804755"/>
            <a:ext cx="3107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408" y="182881"/>
            <a:ext cx="6408712" cy="150706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Khó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khăn</a:t>
            </a:r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7D144-0CB4-4613-9FAC-5AC0F717A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10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E5EBF29-1A77-4A4A-9602-4102E7D4E7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406" y="1641141"/>
            <a:ext cx="6138175" cy="46036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EC7F52-75DF-4EB2-8038-E6098508D2EB}"/>
              </a:ext>
            </a:extLst>
          </p:cNvPr>
          <p:cNvSpPr txBox="1"/>
          <p:nvPr/>
        </p:nvSpPr>
        <p:spPr>
          <a:xfrm>
            <a:off x="7752184" y="2779778"/>
            <a:ext cx="42484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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Chất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</a:t>
            </a:r>
            <a:r>
              <a:rPr lang="vi-VN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ợng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mô-đun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thấp</a:t>
            </a:r>
            <a:endParaRPr lang="en-US" sz="2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14878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408" y="182881"/>
            <a:ext cx="7344816" cy="150706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hoạch</a:t>
            </a:r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7D144-0CB4-4613-9FAC-5AC0F717A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AACB7C-AF08-4C76-8D34-B7A6BBAD73F8}"/>
              </a:ext>
            </a:extLst>
          </p:cNvPr>
          <p:cNvSpPr txBox="1"/>
          <p:nvPr/>
        </p:nvSpPr>
        <p:spPr>
          <a:xfrm>
            <a:off x="3647728" y="2780930"/>
            <a:ext cx="5400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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Cải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thiện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ng</a:t>
            </a:r>
            <a:r>
              <a:rPr lang="vi-VN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ời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endParaRPr lang="en-US" sz="2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5553D4-47D5-4A46-8095-461A99F1FA7F}"/>
              </a:ext>
            </a:extLst>
          </p:cNvPr>
          <p:cNvSpPr txBox="1"/>
          <p:nvPr/>
        </p:nvSpPr>
        <p:spPr>
          <a:xfrm>
            <a:off x="3071664" y="3470686"/>
            <a:ext cx="62646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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Đo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đạt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xác</a:t>
            </a:r>
            <a:endParaRPr lang="en-US" sz="2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0063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30E129-438A-46C4-B1D1-713ABBADE023}"/>
              </a:ext>
            </a:extLst>
          </p:cNvPr>
          <p:cNvSpPr txBox="1"/>
          <p:nvPr/>
        </p:nvSpPr>
        <p:spPr>
          <a:xfrm>
            <a:off x="0" y="2705726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Q&amp;A</a:t>
            </a:r>
            <a:endParaRPr lang="vi-VN" sz="8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80512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1C468A-6FAB-47B3-A183-665B6D135FBF}"/>
              </a:ext>
            </a:extLst>
          </p:cNvPr>
          <p:cNvSpPr txBox="1"/>
          <p:nvPr/>
        </p:nvSpPr>
        <p:spPr>
          <a:xfrm>
            <a:off x="3503712" y="2705726"/>
            <a:ext cx="61926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  <a:endParaRPr lang="vi-VN" sz="8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38573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409" y="182881"/>
            <a:ext cx="2675484" cy="1507067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A880C-B128-4B31-881D-23B104C14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7529" y="2492896"/>
            <a:ext cx="6629583" cy="2304256"/>
          </a:xfrm>
        </p:spPr>
        <p:txBody>
          <a:bodyPr>
            <a:noAutofit/>
          </a:bodyPr>
          <a:lstStyle/>
          <a:p>
            <a:pPr marL="514338" indent="-514338">
              <a:buFont typeface="+mj-lt"/>
              <a:buAutoNum type="arabicPeriod"/>
            </a:pPr>
            <a:r>
              <a:rPr lang="en-US" sz="3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en-US" sz="3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gì</a:t>
            </a:r>
            <a:r>
              <a:rPr lang="en-US" sz="3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3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sz="3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</a:t>
            </a:r>
            <a:r>
              <a:rPr lang="vi-VN" sz="3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3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ợc</a:t>
            </a:r>
            <a:endParaRPr lang="en-US" sz="3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38" indent="-514338">
              <a:buFont typeface="+mj-lt"/>
              <a:buAutoNum type="arabicPeriod"/>
            </a:pPr>
            <a:r>
              <a:rPr lang="en-US" sz="3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Khó</a:t>
            </a:r>
            <a:r>
              <a:rPr lang="en-US" sz="3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khăn</a:t>
            </a:r>
            <a:endParaRPr lang="en-US" sz="3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38" indent="-514338">
              <a:buFont typeface="+mj-lt"/>
              <a:buAutoNum type="arabicPeriod"/>
            </a:pPr>
            <a:r>
              <a:rPr lang="en-US" sz="3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sz="3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hoạch</a:t>
            </a:r>
            <a:endParaRPr lang="en-US" sz="3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7D144-0CB4-4613-9FAC-5AC0F717A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2089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408" y="182881"/>
            <a:ext cx="9595792" cy="150706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gì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</a:t>
            </a:r>
            <a:r>
              <a:rPr lang="vi-VN" sz="4000" dirty="0"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ợc</a:t>
            </a:r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7D144-0CB4-4613-9FAC-5AC0F717A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 descr="A close up of a computer&#10;&#10;Description generated with high confidence">
            <a:extLst>
              <a:ext uri="{FF2B5EF4-FFF2-40B4-BE49-F238E27FC236}">
                <a16:creationId xmlns:a16="http://schemas.microsoft.com/office/drawing/2014/main" id="{F05E4764-F445-4A93-B44D-DB32531056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768" y="1484785"/>
            <a:ext cx="6408712" cy="48065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D89940-F3BD-46C1-A260-ADF10F30F165}"/>
              </a:ext>
            </a:extLst>
          </p:cNvPr>
          <p:cNvSpPr txBox="1"/>
          <p:nvPr/>
        </p:nvSpPr>
        <p:spPr>
          <a:xfrm>
            <a:off x="335360" y="2782670"/>
            <a:ext cx="34563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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Kiểm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mô-đun</a:t>
            </a:r>
            <a:endParaRPr lang="en-US" sz="2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22055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408" y="182881"/>
            <a:ext cx="8784976" cy="150706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gì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</a:t>
            </a:r>
            <a:r>
              <a:rPr lang="vi-VN" sz="4000" dirty="0"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ợc</a:t>
            </a:r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7D144-0CB4-4613-9FAC-5AC0F717A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5E4764-F445-4A93-B44D-DB32531056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764" y="1500754"/>
            <a:ext cx="7396437" cy="41604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D89940-F3BD-46C1-A260-ADF10F30F165}"/>
              </a:ext>
            </a:extLst>
          </p:cNvPr>
          <p:cNvSpPr txBox="1"/>
          <p:nvPr/>
        </p:nvSpPr>
        <p:spPr>
          <a:xfrm>
            <a:off x="335360" y="2938696"/>
            <a:ext cx="33123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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Phiên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đầu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tiên</a:t>
            </a:r>
            <a:endParaRPr lang="en-US" sz="2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37260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408" y="182881"/>
            <a:ext cx="8856984" cy="150706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gì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</a:t>
            </a:r>
            <a:r>
              <a:rPr lang="vi-VN" sz="4000" dirty="0"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ợc</a:t>
            </a:r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7D144-0CB4-4613-9FAC-5AC0F717A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5E4764-F445-4A93-B44D-DB32531056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488" y="1271955"/>
            <a:ext cx="6966048" cy="52245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D89940-F3BD-46C1-A260-ADF10F30F165}"/>
              </a:ext>
            </a:extLst>
          </p:cNvPr>
          <p:cNvSpPr txBox="1"/>
          <p:nvPr/>
        </p:nvSpPr>
        <p:spPr>
          <a:xfrm>
            <a:off x="335360" y="2935226"/>
            <a:ext cx="33123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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Phiên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tại</a:t>
            </a:r>
            <a:endParaRPr lang="en-US" sz="2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6101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408" y="182881"/>
            <a:ext cx="6408712" cy="150706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Khó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khăn</a:t>
            </a:r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7D144-0CB4-4613-9FAC-5AC0F717A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6</a:t>
            </a:fld>
            <a:endParaRPr lang="en-US"/>
          </a:p>
        </p:txBody>
      </p:sp>
      <p:pic>
        <p:nvPicPr>
          <p:cNvPr id="16" name="Picture 15" descr="A close up of a machine&#10;&#10;Description generated with high confidence">
            <a:extLst>
              <a:ext uri="{FF2B5EF4-FFF2-40B4-BE49-F238E27FC236}">
                <a16:creationId xmlns:a16="http://schemas.microsoft.com/office/drawing/2014/main" id="{6E5EBF29-1A77-4A4A-9602-4102E7D4E7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1641142"/>
            <a:ext cx="8184232" cy="460363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5871F79-D777-4279-B41C-32C55400A46C}"/>
              </a:ext>
            </a:extLst>
          </p:cNvPr>
          <p:cNvSpPr txBox="1"/>
          <p:nvPr/>
        </p:nvSpPr>
        <p:spPr>
          <a:xfrm>
            <a:off x="8967476" y="2779776"/>
            <a:ext cx="303318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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bị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đo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</a:t>
            </a:r>
            <a:r>
              <a:rPr lang="vi-VN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đáp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</a:t>
            </a:r>
            <a:r>
              <a:rPr lang="vi-VN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ợc</a:t>
            </a:r>
            <a:endParaRPr lang="en-US" sz="2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94706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408" y="182881"/>
            <a:ext cx="6408712" cy="150706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Khó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khăn</a:t>
            </a:r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7D144-0CB4-4613-9FAC-5AC0F717A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7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E5EBF29-1A77-4A4A-9602-4102E7D4E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07" y="1641142"/>
            <a:ext cx="7497771" cy="460363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5871F79-D777-4279-B41C-32C55400A46C}"/>
              </a:ext>
            </a:extLst>
          </p:cNvPr>
          <p:cNvSpPr txBox="1"/>
          <p:nvPr/>
        </p:nvSpPr>
        <p:spPr>
          <a:xfrm>
            <a:off x="8697133" y="2780928"/>
            <a:ext cx="280831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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Nguồn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cung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mô-đun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ở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xa</a:t>
            </a:r>
            <a:endParaRPr lang="en-US" sz="2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78646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408" y="182881"/>
            <a:ext cx="6408712" cy="150706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Khó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khăn</a:t>
            </a:r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7D144-0CB4-4613-9FAC-5AC0F717A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8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E5EBF29-1A77-4A4A-9602-4102E7D4E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406" y="1641142"/>
            <a:ext cx="6138175" cy="460363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5871F79-D777-4279-B41C-32C55400A46C}"/>
              </a:ext>
            </a:extLst>
          </p:cNvPr>
          <p:cNvSpPr txBox="1"/>
          <p:nvPr/>
        </p:nvSpPr>
        <p:spPr>
          <a:xfrm>
            <a:off x="7752184" y="2779778"/>
            <a:ext cx="42484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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Chất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</a:t>
            </a:r>
            <a:r>
              <a:rPr lang="vi-VN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ợng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mô-đun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thấp</a:t>
            </a:r>
            <a:endParaRPr lang="en-US" sz="2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01057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408" y="182881"/>
            <a:ext cx="6408712" cy="150706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Khó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khăn</a:t>
            </a:r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7D144-0CB4-4613-9FAC-5AC0F717A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9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E5EBF29-1A77-4A4A-9602-4102E7D4E7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406" y="1641141"/>
            <a:ext cx="6138175" cy="46036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BE37BF-CC91-42E8-ABCB-A9E3E28BC4E0}"/>
              </a:ext>
            </a:extLst>
          </p:cNvPr>
          <p:cNvSpPr txBox="1"/>
          <p:nvPr/>
        </p:nvSpPr>
        <p:spPr>
          <a:xfrm>
            <a:off x="7752184" y="2779778"/>
            <a:ext cx="42484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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Chất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</a:t>
            </a:r>
            <a:r>
              <a:rPr lang="vi-VN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ợng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mô-đun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thấp</a:t>
            </a:r>
            <a:endParaRPr lang="en-US" sz="2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96187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868</TotalTime>
  <Words>193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Century Gothic</vt:lpstr>
      <vt:lpstr>Franklin Gothic Medium</vt:lpstr>
      <vt:lpstr>Tahoma</vt:lpstr>
      <vt:lpstr>Wingdings</vt:lpstr>
      <vt:lpstr>Wingdings 3</vt:lpstr>
      <vt:lpstr>Slice</vt:lpstr>
      <vt:lpstr>PowerPoint Presentation</vt:lpstr>
      <vt:lpstr>Nội dung</vt:lpstr>
      <vt:lpstr>1. Những gì đã làm được</vt:lpstr>
      <vt:lpstr>1. Những gì đã làm được</vt:lpstr>
      <vt:lpstr>1. Những gì đã làm được</vt:lpstr>
      <vt:lpstr>2. Khó khăn</vt:lpstr>
      <vt:lpstr>2. Khó khăn</vt:lpstr>
      <vt:lpstr>2. Khó khăn</vt:lpstr>
      <vt:lpstr>2. Khó khăn</vt:lpstr>
      <vt:lpstr>2. Khó khăn</vt:lpstr>
      <vt:lpstr>3. Kế hoạch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VNA</dc:title>
  <dc:creator>Phan Trí Dũng</dc:creator>
  <cp:lastModifiedBy>thaonguyen</cp:lastModifiedBy>
  <cp:revision>49</cp:revision>
  <dcterms:created xsi:type="dcterms:W3CDTF">2017-11-20T21:32:34Z</dcterms:created>
  <dcterms:modified xsi:type="dcterms:W3CDTF">2018-01-18T06:42:38Z</dcterms:modified>
</cp:coreProperties>
</file>