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82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03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0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05570F-E9F0-4E0E-AEBA-F146D2B1961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71C786-8516-4A09-AD37-F9699D8B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product-detail/en/skyworks-solutions-inc/DC08-73LF/863-1243-1-ND/2408416" TargetMode="External"/><Relationship Id="rId2" Type="http://schemas.openxmlformats.org/officeDocument/2006/relationships/hyperlink" Target="http://www.ebay.com/itm/AD8302-RF-MODULE-for-ARDUINO-or-other-MCU-or-stand-alone-/1521958476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.com/content/st_com/en/products/emi-filtering-and-signal-conditioning/ipd-for-rf-front-end/couplers/cpl-wbf-00d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cost VNA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Trinh Le Huy</a:t>
            </a:r>
          </a:p>
          <a:p>
            <a:r>
              <a:rPr lang="en-US" dirty="0"/>
              <a:t>HCM City, 22/09/2016</a:t>
            </a:r>
          </a:p>
        </p:txBody>
      </p:sp>
    </p:spTree>
    <p:extLst>
      <p:ext uri="{BB962C8B-B14F-4D97-AF65-F5344CB8AC3E}">
        <p14:creationId xmlns:p14="http://schemas.microsoft.com/office/powerpoint/2010/main" val="218327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371" y="255712"/>
            <a:ext cx="9692640" cy="13255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27465" y="2592198"/>
            <a:ext cx="2525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ADF4350</a:t>
            </a:r>
          </a:p>
          <a:p>
            <a:pPr algn="ctr"/>
            <a:r>
              <a:rPr lang="en-US" sz="1200" dirty="0"/>
              <a:t>PLL Frequency Synthesizer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82394" y="2592198"/>
            <a:ext cx="19210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DC08-73LF</a:t>
            </a:r>
          </a:p>
          <a:p>
            <a:pPr algn="ctr"/>
            <a:r>
              <a:rPr lang="en-US" sz="1200" dirty="0"/>
              <a:t>Directional Coupler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33396" y="3963797"/>
            <a:ext cx="3926047" cy="71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AD8302</a:t>
            </a:r>
          </a:p>
          <a:p>
            <a:pPr algn="ctr"/>
            <a:r>
              <a:rPr lang="en-US" sz="1200" dirty="0"/>
              <a:t>Gain and Phase Detector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5949" y="4917344"/>
            <a:ext cx="2462840" cy="132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+ Transceiver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73595" y="2592198"/>
            <a:ext cx="19210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DC08-73LF</a:t>
            </a:r>
          </a:p>
          <a:p>
            <a:pPr algn="ctr"/>
            <a:r>
              <a:rPr lang="en-US" sz="1200" dirty="0"/>
              <a:t>Directional Coupler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192786" y="3506598"/>
            <a:ext cx="469784" cy="457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365223" y="3506598"/>
            <a:ext cx="469784" cy="457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79347" y="3494495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 Coupled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35007" y="3494496"/>
            <a:ext cx="1572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Reverse Coupled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152549" y="2915174"/>
            <a:ext cx="718466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52549" y="254584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RFin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803472" y="2909123"/>
            <a:ext cx="370123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104070" y="2903073"/>
            <a:ext cx="370123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>
            <a:off x="9474193" y="3037297"/>
            <a:ext cx="500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974510" y="2155971"/>
            <a:ext cx="0" cy="88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800000">
            <a:off x="9770491" y="1730395"/>
            <a:ext cx="408038" cy="4404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679397" y="1348207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DUT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88859" y="3506598"/>
            <a:ext cx="0" cy="1410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88859" y="40908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738070" y="4678257"/>
            <a:ext cx="0" cy="48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08789" y="5167618"/>
            <a:ext cx="252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77930" y="4678257"/>
            <a:ext cx="0" cy="10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08789" y="5696125"/>
            <a:ext cx="474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30074" y="481785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30073" y="538971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88" y="1665816"/>
            <a:ext cx="1144438" cy="906810"/>
          </a:xfrm>
          <a:prstGeom prst="rect">
            <a:avLst/>
          </a:prstGeom>
        </p:spPr>
      </p:pic>
      <p:pic>
        <p:nvPicPr>
          <p:cNvPr id="1026" name="Picture 2" descr="Image result for DC08-73LF element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85" y="1580392"/>
            <a:ext cx="931044" cy="9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C08-73LF element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71" y="1583448"/>
            <a:ext cx="931044" cy="9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75" y="4726613"/>
            <a:ext cx="1262085" cy="865232"/>
          </a:xfrm>
          <a:prstGeom prst="rect">
            <a:avLst/>
          </a:prstGeom>
        </p:spPr>
      </p:pic>
      <p:pic>
        <p:nvPicPr>
          <p:cNvPr id="1028" name="Picture 4" descr="Image result for BLE na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36" y="5824245"/>
            <a:ext cx="926605" cy="9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58574" y="19495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#40$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63913" y="18193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2$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00115" y="18243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2$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4544" y="49745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20$</a:t>
            </a:r>
          </a:p>
        </p:txBody>
      </p:sp>
    </p:spTree>
    <p:extLst>
      <p:ext uri="{BB962C8B-B14F-4D97-AF65-F5344CB8AC3E}">
        <p14:creationId xmlns:p14="http://schemas.microsoft.com/office/powerpoint/2010/main" val="27814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http://www.ebay.com/itm/Output-frequency-137M-4-4G-signal-source-development-ADF4350-development-board-/281753222391</a:t>
            </a:r>
          </a:p>
          <a:p>
            <a:r>
              <a:rPr lang="en-US" dirty="0">
                <a:hlinkClick r:id="rId2"/>
              </a:rPr>
              <a:t>http://www.ebay.com/itm/AD8302-RF-MODULE-for-ARDUINO-or-other-MCU-or-stand-alone-/152195847681</a:t>
            </a:r>
            <a:endParaRPr lang="en-US" dirty="0"/>
          </a:p>
          <a:p>
            <a:r>
              <a:rPr lang="en-US" dirty="0">
                <a:hlinkClick r:id="rId3"/>
              </a:rPr>
              <a:t>http://www.digikey.com/product-detail/en/skyworks-solutions-inc/DC08-73LF/863-1243-1-ND/2408416</a:t>
            </a:r>
            <a:endParaRPr lang="en-US" dirty="0"/>
          </a:p>
          <a:p>
            <a:r>
              <a:rPr lang="en-US">
                <a:hlinkClick r:id="rId4"/>
              </a:rPr>
              <a:t>http</a:t>
            </a:r>
            <a:r>
              <a:rPr lang="en-US">
                <a:hlinkClick r:id="rId4"/>
              </a:rPr>
              <a:t>://www.st.com/content/st_com/en/products/emi-filtering-and-signal-conditioning/ipd-for-rf-front-end/couplers/cpl-wbf-00d3.html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51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517</TotalTime>
  <Words>65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Times New Roman</vt:lpstr>
      <vt:lpstr>Wingdings 2</vt:lpstr>
      <vt:lpstr>View</vt:lpstr>
      <vt:lpstr>Low cost VNA</vt:lpstr>
      <vt:lpstr>Block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 Trinh</dc:creator>
  <cp:lastModifiedBy>Le Huy Trinh</cp:lastModifiedBy>
  <cp:revision>7</cp:revision>
  <dcterms:created xsi:type="dcterms:W3CDTF">2016-09-22T02:06:54Z</dcterms:created>
  <dcterms:modified xsi:type="dcterms:W3CDTF">2016-10-19T07:10:16Z</dcterms:modified>
</cp:coreProperties>
</file>