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0" r:id="rId8"/>
    <p:sldId id="262" r:id="rId9"/>
    <p:sldId id="263" r:id="rId10"/>
    <p:sldId id="266" r:id="rId11"/>
    <p:sldId id="267" r:id="rId12"/>
    <p:sldId id="269" r:id="rId13"/>
    <p:sldId id="268" r:id="rId14"/>
    <p:sldId id="264" r:id="rId15"/>
    <p:sldId id="270" r:id="rId16"/>
    <p:sldId id="275" r:id="rId17"/>
    <p:sldId id="274" r:id="rId18"/>
    <p:sldId id="273" r:id="rId19"/>
    <p:sldId id="276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C099AD2-A26D-46BB-9BA9-BD0556339ADE}"/>
    <pc:docChg chg="addSld delSld modSld modSection">
      <pc:chgData name="" userId="" providerId="" clId="Web-{5C099AD2-A26D-46BB-9BA9-BD0556339ADE}" dt="2018-02-13T16:08:46.645" v="664"/>
      <pc:docMkLst>
        <pc:docMk/>
      </pc:docMkLst>
      <pc:sldChg chg="modSp">
        <pc:chgData name="" userId="" providerId="" clId="Web-{5C099AD2-A26D-46BB-9BA9-BD0556339ADE}" dt="2018-02-13T15:49:13.565" v="60"/>
        <pc:sldMkLst>
          <pc:docMk/>
          <pc:sldMk cId="874644197" sldId="256"/>
        </pc:sldMkLst>
        <pc:spChg chg="mod">
          <ac:chgData name="" userId="" providerId="" clId="Web-{5C099AD2-A26D-46BB-9BA9-BD0556339ADE}" dt="2018-02-13T15:49:06.768" v="49"/>
          <ac:spMkLst>
            <pc:docMk/>
            <pc:sldMk cId="874644197" sldId="256"/>
            <ac:spMk id="2" creationId="{A7FD9AD8-A1FD-4A7E-A78A-0A5D58977275}"/>
          </ac:spMkLst>
        </pc:spChg>
        <pc:spChg chg="mod">
          <ac:chgData name="" userId="" providerId="" clId="Web-{5C099AD2-A26D-46BB-9BA9-BD0556339ADE}" dt="2018-02-13T15:49:13.565" v="60"/>
          <ac:spMkLst>
            <pc:docMk/>
            <pc:sldMk cId="874644197" sldId="256"/>
            <ac:spMk id="3" creationId="{19A71788-C4BE-47F2-9FA4-943D26E5529A}"/>
          </ac:spMkLst>
        </pc:spChg>
      </pc:sldChg>
      <pc:sldChg chg="modSp">
        <pc:chgData name="" userId="" providerId="" clId="Web-{5C099AD2-A26D-46BB-9BA9-BD0556339ADE}" dt="2018-02-13T15:56:57.346" v="80"/>
        <pc:sldMkLst>
          <pc:docMk/>
          <pc:sldMk cId="3360403651" sldId="257"/>
        </pc:sldMkLst>
        <pc:spChg chg="mod">
          <ac:chgData name="" userId="" providerId="" clId="Web-{5C099AD2-A26D-46BB-9BA9-BD0556339ADE}" dt="2018-02-13T15:49:22.050" v="74"/>
          <ac:spMkLst>
            <pc:docMk/>
            <pc:sldMk cId="3360403651" sldId="257"/>
            <ac:spMk id="2" creationId="{02D82788-66B5-4355-A74F-E286B8781CCD}"/>
          </ac:spMkLst>
        </pc:spChg>
        <pc:picChg chg="mod">
          <ac:chgData name="" userId="" providerId="" clId="Web-{5C099AD2-A26D-46BB-9BA9-BD0556339ADE}" dt="2018-02-13T15:56:57.346" v="80"/>
          <ac:picMkLst>
            <pc:docMk/>
            <pc:sldMk cId="3360403651" sldId="257"/>
            <ac:picMk id="12" creationId="{9F83843E-39EF-4825-BD8F-2C5041210269}"/>
          </ac:picMkLst>
        </pc:picChg>
      </pc:sldChg>
      <pc:sldChg chg="del">
        <pc:chgData name="" userId="" providerId="" clId="Web-{5C099AD2-A26D-46BB-9BA9-BD0556339ADE}" dt="2018-02-13T15:47:30.059" v="0"/>
        <pc:sldMkLst>
          <pc:docMk/>
          <pc:sldMk cId="2292669274" sldId="258"/>
        </pc:sldMkLst>
      </pc:sldChg>
      <pc:sldChg chg="addSp modSp new mod modClrScheme chgLayout">
        <pc:chgData name="" userId="" providerId="" clId="Web-{5C099AD2-A26D-46BB-9BA9-BD0556339ADE}" dt="2018-02-13T16:04:44.543" v="428"/>
        <pc:sldMkLst>
          <pc:docMk/>
          <pc:sldMk cId="2560527962" sldId="258"/>
        </pc:sldMkLst>
        <pc:spChg chg="mod ord">
          <ac:chgData name="" userId="" providerId="" clId="Web-{5C099AD2-A26D-46BB-9BA9-BD0556339ADE}" dt="2018-02-13T15:57:15.616" v="103"/>
          <ac:spMkLst>
            <pc:docMk/>
            <pc:sldMk cId="2560527962" sldId="258"/>
            <ac:spMk id="2" creationId="{C41A25FA-5C9F-4FBA-BFD0-9FE1D7FD37FC}"/>
          </ac:spMkLst>
        </pc:spChg>
        <pc:spChg chg="mod ord">
          <ac:chgData name="" userId="" providerId="" clId="Web-{5C099AD2-A26D-46BB-9BA9-BD0556339ADE}" dt="2018-02-13T16:00:49.706" v="348"/>
          <ac:spMkLst>
            <pc:docMk/>
            <pc:sldMk cId="2560527962" sldId="258"/>
            <ac:spMk id="3" creationId="{A05061E9-86E3-4B9D-A912-CF6EEC22EFA6}"/>
          </ac:spMkLst>
        </pc:spChg>
        <pc:spChg chg="add mod ord">
          <ac:chgData name="" userId="" providerId="" clId="Web-{5C099AD2-A26D-46BB-9BA9-BD0556339ADE}" dt="2018-02-13T16:04:44.543" v="428"/>
          <ac:spMkLst>
            <pc:docMk/>
            <pc:sldMk cId="2560527962" sldId="258"/>
            <ac:spMk id="5" creationId="{4BF090B9-1F83-40A5-B574-6A60FD9AB204}"/>
          </ac:spMkLst>
        </pc:spChg>
      </pc:sldChg>
      <pc:sldChg chg="del">
        <pc:chgData name="" userId="" providerId="" clId="Web-{5C099AD2-A26D-46BB-9BA9-BD0556339ADE}" dt="2018-02-13T15:47:30.543" v="1"/>
        <pc:sldMkLst>
          <pc:docMk/>
          <pc:sldMk cId="1365240925" sldId="259"/>
        </pc:sldMkLst>
      </pc:sldChg>
      <pc:sldChg chg="delSp modSp new mod modClrScheme chgLayout">
        <pc:chgData name="" userId="" providerId="" clId="Web-{5C099AD2-A26D-46BB-9BA9-BD0556339ADE}" dt="2018-02-13T16:08:44.864" v="662"/>
        <pc:sldMkLst>
          <pc:docMk/>
          <pc:sldMk cId="3223580866" sldId="259"/>
        </pc:sldMkLst>
        <pc:spChg chg="mod ord">
          <ac:chgData name="" userId="" providerId="" clId="Web-{5C099AD2-A26D-46BB-9BA9-BD0556339ADE}" dt="2018-02-13T16:08:44.864" v="662"/>
          <ac:spMkLst>
            <pc:docMk/>
            <pc:sldMk cId="3223580866" sldId="259"/>
            <ac:spMk id="2" creationId="{05D77CC2-BAD5-41EE-8C63-4E38CB18B048}"/>
          </ac:spMkLst>
        </pc:spChg>
        <pc:spChg chg="mod ord">
          <ac:chgData name="" userId="" providerId="" clId="Web-{5C099AD2-A26D-46BB-9BA9-BD0556339ADE}" dt="2018-02-13T16:08:12.097" v="637"/>
          <ac:spMkLst>
            <pc:docMk/>
            <pc:sldMk cId="3223580866" sldId="259"/>
            <ac:spMk id="3" creationId="{467E7ABC-3E28-4032-8E0F-A3A0C0580093}"/>
          </ac:spMkLst>
        </pc:spChg>
        <pc:spChg chg="del">
          <ac:chgData name="" userId="" providerId="" clId="Web-{5C099AD2-A26D-46BB-9BA9-BD0556339ADE}" dt="2018-02-13T16:05:27.295" v="453"/>
          <ac:spMkLst>
            <pc:docMk/>
            <pc:sldMk cId="3223580866" sldId="259"/>
            <ac:spMk id="4" creationId="{5D70077F-7392-461F-B49E-10BE4244240E}"/>
          </ac:spMkLst>
        </pc:spChg>
      </pc:sldChg>
      <pc:sldChg chg="modSp new">
        <pc:chgData name="" userId="" providerId="" clId="Web-{5C099AD2-A26D-46BB-9BA9-BD0556339ADE}" dt="2018-02-13T16:08:40.910" v="659"/>
        <pc:sldMkLst>
          <pc:docMk/>
          <pc:sldMk cId="2877404253" sldId="260"/>
        </pc:sldMkLst>
        <pc:spChg chg="mod">
          <ac:chgData name="" userId="" providerId="" clId="Web-{5C099AD2-A26D-46BB-9BA9-BD0556339ADE}" dt="2018-02-13T16:08:40.910" v="659"/>
          <ac:spMkLst>
            <pc:docMk/>
            <pc:sldMk cId="2877404253" sldId="260"/>
            <ac:spMk id="2" creationId="{B9737C12-CA5E-421A-A37D-76AAD24FAAC3}"/>
          </ac:spMkLst>
        </pc:spChg>
      </pc:sldChg>
      <pc:sldChg chg="del">
        <pc:chgData name="" userId="" providerId="" clId="Web-{5C099AD2-A26D-46BB-9BA9-BD0556339ADE}" dt="2018-02-13T15:47:42.544" v="2"/>
        <pc:sldMkLst>
          <pc:docMk/>
          <pc:sldMk cId="3039932217" sldId="260"/>
        </pc:sldMkLst>
      </pc:sldChg>
      <pc:sldChg chg="del">
        <pc:chgData name="" userId="" providerId="" clId="Web-{5C099AD2-A26D-46BB-9BA9-BD0556339ADE}" dt="2018-02-13T15:47:43.059" v="3"/>
        <pc:sldMkLst>
          <pc:docMk/>
          <pc:sldMk cId="2329141312" sldId="261"/>
        </pc:sldMkLst>
      </pc:sldChg>
      <pc:sldChg chg="del">
        <pc:chgData name="" userId="" providerId="" clId="Web-{5C099AD2-A26D-46BB-9BA9-BD0556339ADE}" dt="2018-02-13T15:47:43.653" v="4"/>
        <pc:sldMkLst>
          <pc:docMk/>
          <pc:sldMk cId="1492891637" sldId="263"/>
        </pc:sldMkLst>
      </pc:sldChg>
      <pc:sldChg chg="del">
        <pc:chgData name="" userId="" providerId="" clId="Web-{5C099AD2-A26D-46BB-9BA9-BD0556339ADE}" dt="2018-02-13T15:47:46.184" v="5"/>
        <pc:sldMkLst>
          <pc:docMk/>
          <pc:sldMk cId="3438409975" sldId="264"/>
        </pc:sldMkLst>
      </pc:sldChg>
    </pc:docChg>
  </pc:docChgLst>
  <pc:docChgLst>
    <pc:chgData clId="Web-{2B6DCE2C-60A4-4424-9AD2-EE8A17AE636B}"/>
    <pc:docChg chg="modSld">
      <pc:chgData name="" userId="" providerId="" clId="Web-{2B6DCE2C-60A4-4424-9AD2-EE8A17AE636B}" dt="2018-02-14T01:13:38.907" v="143"/>
      <pc:docMkLst>
        <pc:docMk/>
      </pc:docMkLst>
      <pc:sldChg chg="modSp">
        <pc:chgData name="" userId="" providerId="" clId="Web-{2B6DCE2C-60A4-4424-9AD2-EE8A17AE636B}" dt="2018-02-14T01:13:38.907" v="142"/>
        <pc:sldMkLst>
          <pc:docMk/>
          <pc:sldMk cId="2877404253" sldId="260"/>
        </pc:sldMkLst>
        <pc:spChg chg="mod">
          <ac:chgData name="" userId="" providerId="" clId="Web-{2B6DCE2C-60A4-4424-9AD2-EE8A17AE636B}" dt="2018-02-14T01:13:38.907" v="142"/>
          <ac:spMkLst>
            <pc:docMk/>
            <pc:sldMk cId="2877404253" sldId="260"/>
            <ac:spMk id="3" creationId="{8263C2AA-A22D-441B-A118-8DAB3143213C}"/>
          </ac:spMkLst>
        </pc:spChg>
      </pc:sldChg>
    </pc:docChg>
  </pc:docChgLst>
  <pc:docChgLst>
    <pc:chgData clId="Web-{DA65F185-0509-427D-A8E5-EFEEBF6C300E}"/>
    <pc:docChg chg="addSld delSld modSld sldOrd modSection">
      <pc:chgData name="" userId="" providerId="" clId="Web-{DA65F185-0509-427D-A8E5-EFEEBF6C300E}" dt="2018-02-14T04:21:45.468" v="1080"/>
      <pc:docMkLst>
        <pc:docMk/>
      </pc:docMkLst>
      <pc:sldChg chg="modSp">
        <pc:chgData name="" userId="" providerId="" clId="Web-{DA65F185-0509-427D-A8E5-EFEEBF6C300E}" dt="2018-02-14T04:21:45.468" v="1079"/>
        <pc:sldMkLst>
          <pc:docMk/>
          <pc:sldMk cId="3708491697" sldId="262"/>
        </pc:sldMkLst>
        <pc:spChg chg="mod">
          <ac:chgData name="" userId="" providerId="" clId="Web-{DA65F185-0509-427D-A8E5-EFEEBF6C300E}" dt="2018-02-14T04:21:45.468" v="1079"/>
          <ac:spMkLst>
            <pc:docMk/>
            <pc:sldMk cId="3708491697" sldId="262"/>
            <ac:spMk id="3" creationId="{E07387C1-9B05-4EB7-A838-17A36D240AFF}"/>
          </ac:spMkLst>
        </pc:spChg>
      </pc:sldChg>
      <pc:sldChg chg="addSp delSp modSp">
        <pc:chgData name="" userId="" providerId="" clId="Web-{DA65F185-0509-427D-A8E5-EFEEBF6C300E}" dt="2018-02-14T03:27:24.306" v="165"/>
        <pc:sldMkLst>
          <pc:docMk/>
          <pc:sldMk cId="673990719" sldId="263"/>
        </pc:sldMkLst>
        <pc:spChg chg="mod">
          <ac:chgData name="" userId="" providerId="" clId="Web-{DA65F185-0509-427D-A8E5-EFEEBF6C300E}" dt="2018-02-14T03:27:22.228" v="163"/>
          <ac:spMkLst>
            <pc:docMk/>
            <pc:sldMk cId="673990719" sldId="263"/>
            <ac:spMk id="3" creationId="{58588901-10EA-4E1B-BEDF-8A92E429734B}"/>
          </ac:spMkLst>
        </pc:spChg>
        <pc:spChg chg="del">
          <ac:chgData name="" userId="" providerId="" clId="Web-{DA65F185-0509-427D-A8E5-EFEEBF6C300E}" dt="2018-02-14T03:27:24.306" v="165"/>
          <ac:spMkLst>
            <pc:docMk/>
            <pc:sldMk cId="673990719" sldId="263"/>
            <ac:spMk id="4" creationId="{C71B13BD-7346-41A1-8527-E3D79D69F91B}"/>
          </ac:spMkLst>
        </pc:spChg>
        <pc:picChg chg="add mod ord">
          <ac:chgData name="" userId="" providerId="" clId="Web-{DA65F185-0509-427D-A8E5-EFEEBF6C300E}" dt="2018-02-14T03:27:24.306" v="165"/>
          <ac:picMkLst>
            <pc:docMk/>
            <pc:sldMk cId="673990719" sldId="263"/>
            <ac:picMk id="5" creationId="{B9FEC623-61C2-4615-96FB-92B13F1439EB}"/>
          </ac:picMkLst>
        </pc:picChg>
      </pc:sldChg>
      <pc:sldChg chg="addSp delSp modSp new ord">
        <pc:chgData name="" userId="" providerId="" clId="Web-{DA65F185-0509-427D-A8E5-EFEEBF6C300E}" dt="2018-02-14T04:21:24.983" v="1067"/>
        <pc:sldMkLst>
          <pc:docMk/>
          <pc:sldMk cId="947168118" sldId="264"/>
        </pc:sldMkLst>
        <pc:spChg chg="mod">
          <ac:chgData name="" userId="" providerId="" clId="Web-{DA65F185-0509-427D-A8E5-EFEEBF6C300E}" dt="2018-02-14T03:47:55.676" v="412"/>
          <ac:spMkLst>
            <pc:docMk/>
            <pc:sldMk cId="947168118" sldId="264"/>
            <ac:spMk id="2" creationId="{C3934AC6-F5AC-4510-880F-D4F18BAF87D0}"/>
          </ac:spMkLst>
        </pc:spChg>
        <pc:spChg chg="mod">
          <ac:chgData name="" userId="" providerId="" clId="Web-{DA65F185-0509-427D-A8E5-EFEEBF6C300E}" dt="2018-02-14T04:21:24.983" v="1067"/>
          <ac:spMkLst>
            <pc:docMk/>
            <pc:sldMk cId="947168118" sldId="264"/>
            <ac:spMk id="3" creationId="{D1ED0C66-0FA6-4FB0-B91E-930A579DC5DB}"/>
          </ac:spMkLst>
        </pc:spChg>
        <pc:spChg chg="add del">
          <ac:chgData name="" userId="" providerId="" clId="Web-{DA65F185-0509-427D-A8E5-EFEEBF6C300E}" dt="2018-02-14T03:48:25.223" v="416"/>
          <ac:spMkLst>
            <pc:docMk/>
            <pc:sldMk cId="947168118" sldId="264"/>
            <ac:spMk id="4" creationId="{0AF41178-80E4-44C2-969A-5E9F9FD63D6B}"/>
          </ac:spMkLst>
        </pc:spChg>
        <pc:picChg chg="add del mod ord">
          <ac:chgData name="" userId="" providerId="" clId="Web-{DA65F185-0509-427D-A8E5-EFEEBF6C300E}" dt="2018-02-14T03:48:01.129" v="415"/>
          <ac:picMkLst>
            <pc:docMk/>
            <pc:sldMk cId="947168118" sldId="264"/>
            <ac:picMk id="5" creationId="{55D0B880-1CA3-41EC-BB20-1C51E84879A2}"/>
          </ac:picMkLst>
        </pc:picChg>
        <pc:picChg chg="add mod ord">
          <ac:chgData name="" userId="" providerId="" clId="Web-{DA65F185-0509-427D-A8E5-EFEEBF6C300E}" dt="2018-02-14T03:48:25.223" v="416"/>
          <ac:picMkLst>
            <pc:docMk/>
            <pc:sldMk cId="947168118" sldId="264"/>
            <ac:picMk id="7" creationId="{1E89F9F7-B0AA-43E9-929C-3730BC2F7D49}"/>
          </ac:picMkLst>
        </pc:picChg>
      </pc:sldChg>
      <pc:sldChg chg="delSp modSp new mod modClrScheme chgLayout">
        <pc:chgData name="" userId="" providerId="" clId="Web-{DA65F185-0509-427D-A8E5-EFEEBF6C300E}" dt="2018-02-14T03:42:49.524" v="303"/>
        <pc:sldMkLst>
          <pc:docMk/>
          <pc:sldMk cId="4245770054" sldId="265"/>
        </pc:sldMkLst>
        <pc:spChg chg="mod ord">
          <ac:chgData name="" userId="" providerId="" clId="Web-{DA65F185-0509-427D-A8E5-EFEEBF6C300E}" dt="2018-02-14T03:42:49.524" v="303"/>
          <ac:spMkLst>
            <pc:docMk/>
            <pc:sldMk cId="4245770054" sldId="265"/>
            <ac:spMk id="2" creationId="{51B49AF3-A242-4489-BF9F-7B1D1B238B16}"/>
          </ac:spMkLst>
        </pc:spChg>
        <pc:spChg chg="mod ord">
          <ac:chgData name="" userId="" providerId="" clId="Web-{DA65F185-0509-427D-A8E5-EFEEBF6C300E}" dt="2018-02-14T03:28:27.418" v="185"/>
          <ac:spMkLst>
            <pc:docMk/>
            <pc:sldMk cId="4245770054" sldId="265"/>
            <ac:spMk id="3" creationId="{9659DCEE-CE63-47F0-B3F7-6A4269652047}"/>
          </ac:spMkLst>
        </pc:spChg>
        <pc:spChg chg="del">
          <ac:chgData name="" userId="" providerId="" clId="Web-{DA65F185-0509-427D-A8E5-EFEEBF6C300E}" dt="2018-02-14T03:28:27.418" v="185"/>
          <ac:spMkLst>
            <pc:docMk/>
            <pc:sldMk cId="4245770054" sldId="265"/>
            <ac:spMk id="4" creationId="{BB3B2139-8163-4095-841E-35F6C1552E2B}"/>
          </ac:spMkLst>
        </pc:spChg>
      </pc:sldChg>
      <pc:sldChg chg="modSp new ord">
        <pc:chgData name="" userId="" providerId="" clId="Web-{DA65F185-0509-427D-A8E5-EFEEBF6C300E}" dt="2018-02-14T03:43:27.619" v="358"/>
        <pc:sldMkLst>
          <pc:docMk/>
          <pc:sldMk cId="1313771546" sldId="266"/>
        </pc:sldMkLst>
        <pc:spChg chg="mod">
          <ac:chgData name="" userId="" providerId="" clId="Web-{DA65F185-0509-427D-A8E5-EFEEBF6C300E}" dt="2018-02-14T03:43:27.619" v="358"/>
          <ac:spMkLst>
            <pc:docMk/>
            <pc:sldMk cId="1313771546" sldId="266"/>
            <ac:spMk id="2" creationId="{D4EF555B-9189-4173-98CE-6F7425F5E593}"/>
          </ac:spMkLst>
        </pc:spChg>
      </pc:sldChg>
      <pc:sldChg chg="add ord replId">
        <pc:chgData name="" userId="" providerId="" clId="Web-{DA65F185-0509-427D-A8E5-EFEEBF6C300E}" dt="2018-02-14T03:43:37.369" v="362"/>
        <pc:sldMkLst>
          <pc:docMk/>
          <pc:sldMk cId="1319790023" sldId="267"/>
        </pc:sldMkLst>
      </pc:sldChg>
      <pc:sldChg chg="add replId">
        <pc:chgData name="" userId="" providerId="" clId="Web-{DA65F185-0509-427D-A8E5-EFEEBF6C300E}" dt="2018-02-14T03:43:46.370" v="363"/>
        <pc:sldMkLst>
          <pc:docMk/>
          <pc:sldMk cId="3077391163" sldId="268"/>
        </pc:sldMkLst>
      </pc:sldChg>
      <pc:sldChg chg="add replId">
        <pc:chgData name="" userId="" providerId="" clId="Web-{DA65F185-0509-427D-A8E5-EFEEBF6C300E}" dt="2018-02-14T03:43:46.385" v="364"/>
        <pc:sldMkLst>
          <pc:docMk/>
          <pc:sldMk cId="2543463923" sldId="269"/>
        </pc:sldMkLst>
      </pc:sldChg>
      <pc:sldChg chg="delSp modSp new mod modClrScheme chgLayout">
        <pc:chgData name="" userId="" providerId="" clId="Web-{DA65F185-0509-427D-A8E5-EFEEBF6C300E}" dt="2018-02-14T04:03:43.072" v="525"/>
        <pc:sldMkLst>
          <pc:docMk/>
          <pc:sldMk cId="2421272069" sldId="270"/>
        </pc:sldMkLst>
        <pc:spChg chg="mod ord">
          <ac:chgData name="" userId="" providerId="" clId="Web-{DA65F185-0509-427D-A8E5-EFEEBF6C300E}" dt="2018-02-14T04:03:43.072" v="525"/>
          <ac:spMkLst>
            <pc:docMk/>
            <pc:sldMk cId="2421272069" sldId="270"/>
            <ac:spMk id="2" creationId="{8719B940-45C5-4168-9B2B-2E74FDCF0BA9}"/>
          </ac:spMkLst>
        </pc:spChg>
        <pc:spChg chg="mod ord">
          <ac:chgData name="" userId="" providerId="" clId="Web-{DA65F185-0509-427D-A8E5-EFEEBF6C300E}" dt="2018-02-14T03:56:39.481" v="464"/>
          <ac:spMkLst>
            <pc:docMk/>
            <pc:sldMk cId="2421272069" sldId="270"/>
            <ac:spMk id="3" creationId="{111C70EA-5E2F-481C-B742-E14785923BCC}"/>
          </ac:spMkLst>
        </pc:spChg>
        <pc:spChg chg="del">
          <ac:chgData name="" userId="" providerId="" clId="Web-{DA65F185-0509-427D-A8E5-EFEEBF6C300E}" dt="2018-02-14T03:56:39.481" v="464"/>
          <ac:spMkLst>
            <pc:docMk/>
            <pc:sldMk cId="2421272069" sldId="270"/>
            <ac:spMk id="4" creationId="{82BBC124-DDF5-46C4-838F-66EDC6DB4F48}"/>
          </ac:spMkLst>
        </pc:spChg>
      </pc:sldChg>
      <pc:sldChg chg="new del">
        <pc:chgData name="" userId="" providerId="" clId="Web-{DA65F185-0509-427D-A8E5-EFEEBF6C300E}" dt="2018-02-14T04:03:39.635" v="486"/>
        <pc:sldMkLst>
          <pc:docMk/>
          <pc:sldMk cId="2800908231" sldId="271"/>
        </pc:sldMkLst>
      </pc:sldChg>
      <pc:sldChg chg="modSp new del mod modClrScheme chgLayout">
        <pc:chgData name="" userId="" providerId="" clId="Web-{DA65F185-0509-427D-A8E5-EFEEBF6C300E}" dt="2018-02-14T04:04:10.511" v="533"/>
        <pc:sldMkLst>
          <pc:docMk/>
          <pc:sldMk cId="3275464043" sldId="271"/>
        </pc:sldMkLst>
        <pc:spChg chg="mod ord">
          <ac:chgData name="" userId="" providerId="" clId="Web-{DA65F185-0509-427D-A8E5-EFEEBF6C300E}" dt="2018-02-14T04:04:04.011" v="528"/>
          <ac:spMkLst>
            <pc:docMk/>
            <pc:sldMk cId="3275464043" sldId="271"/>
            <ac:spMk id="2" creationId="{FC9152B9-5891-405E-B922-0452F500C6A4}"/>
          </ac:spMkLst>
        </pc:spChg>
        <pc:spChg chg="mod ord">
          <ac:chgData name="" userId="" providerId="" clId="Web-{DA65F185-0509-427D-A8E5-EFEEBF6C300E}" dt="2018-02-14T04:04:04.011" v="528"/>
          <ac:spMkLst>
            <pc:docMk/>
            <pc:sldMk cId="3275464043" sldId="271"/>
            <ac:spMk id="3" creationId="{5A882026-0828-4C08-82E9-ED846B016AEC}"/>
          </ac:spMkLst>
        </pc:spChg>
      </pc:sldChg>
      <pc:sldChg chg="add del replId">
        <pc:chgData name="" userId="" providerId="" clId="Web-{DA65F185-0509-427D-A8E5-EFEEBF6C300E}" dt="2018-02-14T04:11:05.884" v="967"/>
        <pc:sldMkLst>
          <pc:docMk/>
          <pc:sldMk cId="2246616234" sldId="272"/>
        </pc:sldMkLst>
      </pc:sldChg>
      <pc:sldChg chg="add replId">
        <pc:chgData name="" userId="" providerId="" clId="Web-{DA65F185-0509-427D-A8E5-EFEEBF6C300E}" dt="2018-02-14T04:04:06.808" v="530"/>
        <pc:sldMkLst>
          <pc:docMk/>
          <pc:sldMk cId="884231411" sldId="273"/>
        </pc:sldMkLst>
      </pc:sldChg>
      <pc:sldChg chg="addSp delSp modSp add replId">
        <pc:chgData name="" userId="" providerId="" clId="Web-{DA65F185-0509-427D-A8E5-EFEEBF6C300E}" dt="2018-02-14T04:10:50.508" v="965"/>
        <pc:sldMkLst>
          <pc:docMk/>
          <pc:sldMk cId="427237106" sldId="274"/>
        </pc:sldMkLst>
        <pc:spChg chg="mod">
          <ac:chgData name="" userId="" providerId="" clId="Web-{DA65F185-0509-427D-A8E5-EFEEBF6C300E}" dt="2018-02-14T04:10:50.508" v="965"/>
          <ac:spMkLst>
            <pc:docMk/>
            <pc:sldMk cId="427237106" sldId="274"/>
            <ac:spMk id="3" creationId="{8263C2AA-A22D-441B-A118-8DAB3143213C}"/>
          </ac:spMkLst>
        </pc:spChg>
        <pc:spChg chg="add mod">
          <ac:chgData name="" userId="" providerId="" clId="Web-{DA65F185-0509-427D-A8E5-EFEEBF6C300E}" dt="2018-02-14T04:08:06.284" v="766"/>
          <ac:spMkLst>
            <pc:docMk/>
            <pc:sldMk cId="427237106" sldId="274"/>
            <ac:spMk id="5" creationId="{09F83B85-67B7-4E07-A7A6-E1F3992CCEDA}"/>
          </ac:spMkLst>
        </pc:spChg>
        <pc:picChg chg="del">
          <ac:chgData name="" userId="" providerId="" clId="Web-{DA65F185-0509-427D-A8E5-EFEEBF6C300E}" dt="2018-02-14T04:08:06.284" v="766"/>
          <ac:picMkLst>
            <pc:docMk/>
            <pc:sldMk cId="427237106" sldId="274"/>
            <ac:picMk id="6" creationId="{C2C9B023-5084-41CF-806F-5377A9FD35A7}"/>
          </ac:picMkLst>
        </pc:picChg>
      </pc:sldChg>
      <pc:sldChg chg="modSp add replId">
        <pc:chgData name="" userId="" providerId="" clId="Web-{DA65F185-0509-427D-A8E5-EFEEBF6C300E}" dt="2018-02-14T04:07:59.674" v="759"/>
        <pc:sldMkLst>
          <pc:docMk/>
          <pc:sldMk cId="2016185008" sldId="275"/>
        </pc:sldMkLst>
        <pc:spChg chg="mod">
          <ac:chgData name="" userId="" providerId="" clId="Web-{DA65F185-0509-427D-A8E5-EFEEBF6C300E}" dt="2018-02-14T04:04:20.839" v="536"/>
          <ac:spMkLst>
            <pc:docMk/>
            <pc:sldMk cId="2016185008" sldId="275"/>
            <ac:spMk id="2" creationId="{05D77CC2-BAD5-41EE-8C63-4E38CB18B048}"/>
          </ac:spMkLst>
        </pc:spChg>
        <pc:spChg chg="mod">
          <ac:chgData name="" userId="" providerId="" clId="Web-{DA65F185-0509-427D-A8E5-EFEEBF6C300E}" dt="2018-02-14T04:07:59.674" v="759"/>
          <ac:spMkLst>
            <pc:docMk/>
            <pc:sldMk cId="2016185008" sldId="275"/>
            <ac:spMk id="3" creationId="{467E7ABC-3E28-4032-8E0F-A3A0C0580093}"/>
          </ac:spMkLst>
        </pc:spChg>
      </pc:sldChg>
      <pc:sldChg chg="modSp add replId">
        <pc:chgData name="" userId="" providerId="" clId="Web-{DA65F185-0509-427D-A8E5-EFEEBF6C300E}" dt="2018-02-14T04:21:05.420" v="1047"/>
        <pc:sldMkLst>
          <pc:docMk/>
          <pc:sldMk cId="3346672689" sldId="276"/>
        </pc:sldMkLst>
        <pc:spChg chg="mod">
          <ac:chgData name="" userId="" providerId="" clId="Web-{DA65F185-0509-427D-A8E5-EFEEBF6C300E}" dt="2018-02-14T04:21:05.420" v="1047"/>
          <ac:spMkLst>
            <pc:docMk/>
            <pc:sldMk cId="3346672689" sldId="276"/>
            <ac:spMk id="3" creationId="{E07387C1-9B05-4EB7-A838-17A36D240A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2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870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494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24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0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31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044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212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6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38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84EB31-0FCA-4924-AC3C-223067A1C39C}" type="datetimeFigureOut">
              <a:rPr lang="id-ID" smtClean="0"/>
              <a:t>14/02/2018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2FCF83-7CBF-47B7-8F15-24246C03A67B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9AD8-A1FD-4A7E-A78A-0A5D58977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AX.25 Packet Network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71788-C4BE-47F2-9FA4-943D26E55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d-ID" dirty="0" err="1"/>
              <a:t>Josef</a:t>
            </a:r>
            <a:r>
              <a:rPr lang="id-ID" dirty="0"/>
              <a:t> Matondang</a:t>
            </a:r>
          </a:p>
        </p:txBody>
      </p:sp>
    </p:spTree>
    <p:extLst>
      <p:ext uri="{BB962C8B-B14F-4D97-AF65-F5344CB8AC3E}">
        <p14:creationId xmlns:p14="http://schemas.microsoft.com/office/powerpoint/2010/main" val="87464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555B-9189-4173-98CE-6F7425F5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Duplex </a:t>
            </a:r>
            <a:r>
              <a:rPr lang="en-US" dirty="0">
                <a:solidFill>
                  <a:srgbClr val="262626"/>
                </a:solidFill>
              </a:rPr>
              <a:t>– FM VHF Transceiver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E5CB-5AE6-423A-8160-BFDD9AEBF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7CC2-BAD5-41EE-8C63-4E38CB1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Transceiver Based AX.25 Network: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7ABC-3E28-4032-8E0F-A3A0C05800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alibri"/>
              <a:buChar char=" "/>
            </a:pPr>
            <a:r>
              <a:rPr lang="en-US" dirty="0"/>
              <a:t>Radio: FC-302/D</a:t>
            </a:r>
          </a:p>
          <a:p>
            <a:pPr>
              <a:buFont typeface="Calibri"/>
              <a:buChar char=" "/>
            </a:pPr>
            <a:r>
              <a:rPr lang="en-US" dirty="0"/>
              <a:t>Specification:</a:t>
            </a:r>
          </a:p>
          <a:p>
            <a:pPr marL="383540" lvl="1">
              <a:buFont typeface="Calibri"/>
            </a:pPr>
            <a:r>
              <a:rPr lang="en-US" dirty="0"/>
              <a:t>FM Wideband 5W Power</a:t>
            </a:r>
          </a:p>
          <a:p>
            <a:pPr marL="383540" lvl="1">
              <a:buFont typeface="Calibri"/>
              <a:buChar char="◦"/>
            </a:pPr>
            <a:r>
              <a:rPr lang="en-US" dirty="0"/>
              <a:t>CTCSS/DTCS</a:t>
            </a:r>
          </a:p>
          <a:p>
            <a:pPr marL="383540" lvl="1">
              <a:buFont typeface="Calibri"/>
              <a:buChar char="◦"/>
            </a:pPr>
            <a:r>
              <a:rPr lang="en-US" dirty="0"/>
              <a:t>Max frequency deviation = 5 kHz</a:t>
            </a:r>
          </a:p>
          <a:p>
            <a:pPr marL="383540" lvl="1">
              <a:buFont typeface="Calibri"/>
              <a:buChar char="◦"/>
            </a:pPr>
            <a:r>
              <a:rPr lang="en-US" dirty="0"/>
              <a:t>Duplex</a:t>
            </a:r>
          </a:p>
          <a:p>
            <a:pPr>
              <a:buFont typeface="Calibri"/>
              <a:buChar char=" "/>
            </a:pPr>
            <a:r>
              <a:rPr lang="en-US" dirty="0"/>
              <a:t>Connectors:</a:t>
            </a:r>
          </a:p>
          <a:p>
            <a:pPr marL="383540" lvl="1"/>
            <a:r>
              <a:rPr lang="en-US" dirty="0"/>
              <a:t>Input: DB-15 Connector to Modem</a:t>
            </a:r>
          </a:p>
          <a:p>
            <a:pPr marL="383540" lvl="1"/>
            <a:r>
              <a:rPr lang="en-US" dirty="0"/>
              <a:t>Output: Antenna via RG-58 BNC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7D2E9A2-329F-4482-A9CD-D7EDA6051F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825" y="2095500"/>
            <a:ext cx="49339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9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7C12-CA5E-421A-A37D-76AAD24F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Transceiver Based AX.25 Network: KISS TNC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C2AA-A22D-441B-A118-8DAB314321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TNC: </a:t>
            </a:r>
            <a:r>
              <a:rPr lang="en-US" dirty="0" err="1"/>
              <a:t>Mobilinkd</a:t>
            </a:r>
          </a:p>
          <a:p>
            <a:r>
              <a:rPr lang="en-US" dirty="0"/>
              <a:t>Specification:</a:t>
            </a:r>
          </a:p>
          <a:p>
            <a:pPr marL="383540" lvl="1"/>
            <a:r>
              <a:rPr lang="en-US" dirty="0"/>
              <a:t>Serial KISS Mode with CSMA</a:t>
            </a:r>
          </a:p>
          <a:p>
            <a:pPr marL="383540" lvl="1"/>
            <a:r>
              <a:rPr lang="en-US" dirty="0"/>
              <a:t>AFSK 1200 baud with HDLC</a:t>
            </a:r>
          </a:p>
          <a:p>
            <a:r>
              <a:rPr lang="en-US" dirty="0"/>
              <a:t>Board:</a:t>
            </a:r>
          </a:p>
          <a:p>
            <a:pPr marL="383540" lvl="1"/>
            <a:r>
              <a:rPr lang="en-US" dirty="0"/>
              <a:t>Components:</a:t>
            </a:r>
          </a:p>
          <a:p>
            <a:pPr marL="566420" lvl="2"/>
            <a:r>
              <a:rPr lang="en-US" dirty="0"/>
              <a:t>AF Impedance Matching (opt.) and AF Filters, ATmega328p + Arduino System Minimum.</a:t>
            </a:r>
          </a:p>
          <a:p>
            <a:pPr marL="383540" lvl="1"/>
            <a:r>
              <a:rPr lang="en-US" dirty="0"/>
              <a:t>Connectors:</a:t>
            </a:r>
          </a:p>
          <a:p>
            <a:pPr marL="566420" lvl="2"/>
            <a:r>
              <a:rPr lang="en-US" dirty="0"/>
              <a:t>Input: Serial Connector (USB) / Direct Serial Port to Raspberry Pi with Level Translator</a:t>
            </a:r>
          </a:p>
          <a:p>
            <a:pPr marL="566420" lvl="2"/>
            <a:r>
              <a:rPr lang="en-US" dirty="0"/>
              <a:t>Output: Molex connector for Audio Out, Audio In; Molex Connector for Power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C2C9B023-5084-41CF-806F-5377A9FD3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825" y="2005013"/>
            <a:ext cx="49339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6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E3A4-AED6-473A-9B92-BC3A1A00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Calibri Light"/>
              </a:rPr>
              <a:t>FM Transceiver Based AX.25 Network: Raspberry 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8901-10EA-4E1B-BEDF-8A92E4297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Software:</a:t>
            </a:r>
          </a:p>
          <a:p>
            <a:pPr marL="383540" lvl="1"/>
            <a:r>
              <a:rPr lang="en-US" dirty="0"/>
              <a:t>Client Socket Software</a:t>
            </a:r>
          </a:p>
          <a:p>
            <a:pPr marL="383540" lvl="1"/>
            <a:r>
              <a:rPr lang="en-US" dirty="0"/>
              <a:t>Digipeater Socket Software</a:t>
            </a:r>
          </a:p>
          <a:p>
            <a:pPr marL="383540" lvl="1"/>
            <a:r>
              <a:rPr lang="en-US" dirty="0"/>
              <a:t>Server Socket Software</a:t>
            </a:r>
          </a:p>
          <a:p>
            <a:r>
              <a:rPr lang="en-US" dirty="0"/>
              <a:t>Specification:</a:t>
            </a:r>
          </a:p>
          <a:p>
            <a:pPr marL="383540" lvl="1"/>
            <a:r>
              <a:rPr lang="en-US" dirty="0"/>
              <a:t>Bluetooth + </a:t>
            </a:r>
            <a:r>
              <a:rPr lang="en-US" dirty="0" err="1"/>
              <a:t>WiFi</a:t>
            </a:r>
            <a:r>
              <a:rPr lang="en-US" dirty="0"/>
              <a:t> + USB Interface</a:t>
            </a:r>
          </a:p>
          <a:p>
            <a:r>
              <a:rPr lang="en-US" dirty="0"/>
              <a:t>Connections:</a:t>
            </a:r>
          </a:p>
          <a:p>
            <a:pPr marL="383540" lvl="1"/>
            <a:r>
              <a:rPr lang="en-US" dirty="0"/>
              <a:t>Power via Micro USB</a:t>
            </a:r>
          </a:p>
        </p:txBody>
      </p:sp>
      <p:pic>
        <p:nvPicPr>
          <p:cNvPr id="5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B9FEC623-61C2-4615-96FB-92B13F1439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6113" y="2771775"/>
            <a:ext cx="3381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9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4AC6-F5AC-4510-880F-D4F18BAF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Transceiver Based AX.25 Network: Antenna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0C66-0FA6-4FB0-B91E-930A579DC5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/>
              <a:t>Omnidirectional Antenna (2dBi)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sz="1800" dirty="0"/>
              <a:t>To avoid Hidden </a:t>
            </a:r>
            <a:r>
              <a:rPr lang="en-US" dirty="0"/>
              <a:t>Transmitter Syndrome</a:t>
            </a:r>
            <a:endParaRPr lang="en-US" sz="1800" dirty="0"/>
          </a:p>
          <a:p>
            <a:r>
              <a:rPr lang="en-US" dirty="0"/>
              <a:t>Quarter Wavelength Whip Antenna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404040"/>
                </a:solidFill>
              </a:rPr>
              <a:t>(Nagoya NA-701)</a:t>
            </a:r>
          </a:p>
          <a:p>
            <a:r>
              <a:rPr lang="en-US" dirty="0"/>
              <a:t>Length: 21 cm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/>
              <a:t>Connectors:</a:t>
            </a:r>
          </a:p>
          <a:p>
            <a:pPr marL="383540" lvl="1"/>
            <a:r>
              <a:rPr lang="en-US" dirty="0"/>
              <a:t>BNC Connector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E89F9F7-B0AA-43E9-929C-3730BC2F7D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5438" y="1846263"/>
            <a:ext cx="40227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6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B940-45C5-4168-9B2B-2E74FDCF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Duplex – </a:t>
            </a:r>
            <a:r>
              <a:rPr lang="en-US" dirty="0" err="1"/>
              <a:t>LoRa</a:t>
            </a:r>
            <a:r>
              <a:rPr lang="en-US" dirty="0"/>
              <a:t>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70EA-5E2F-481C-B742-E14785923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7CC2-BAD5-41EE-8C63-4E38CB1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 Based AX.25 Network: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7ABC-3E28-4032-8E0F-A3A0C05800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alibri"/>
              <a:buChar char=" "/>
            </a:pPr>
            <a:r>
              <a:rPr lang="en-US" dirty="0"/>
              <a:t>Radio: SX-1278</a:t>
            </a:r>
          </a:p>
          <a:p>
            <a:pPr>
              <a:buFont typeface="Calibri"/>
              <a:buChar char=" "/>
            </a:pPr>
            <a:r>
              <a:rPr lang="en-US" dirty="0"/>
              <a:t>Specification:</a:t>
            </a:r>
          </a:p>
          <a:p>
            <a:pPr marL="383540" lvl="1">
              <a:buFont typeface="Calibri"/>
            </a:pPr>
            <a:r>
              <a:rPr lang="en-US" dirty="0"/>
              <a:t>Half-duplex SPI comm. to Microcontroller</a:t>
            </a:r>
          </a:p>
          <a:p>
            <a:pPr marL="383540" lvl="1">
              <a:buFont typeface="Calibri"/>
              <a:buChar char="◦"/>
            </a:pPr>
            <a:r>
              <a:rPr lang="en-US" dirty="0" err="1"/>
              <a:t>LoRa</a:t>
            </a:r>
            <a:r>
              <a:rPr lang="en-US" dirty="0"/>
              <a:t> Modulation</a:t>
            </a:r>
          </a:p>
          <a:p>
            <a:pPr marL="383540" lvl="1">
              <a:buFont typeface="Calibri"/>
              <a:buChar char="◦"/>
            </a:pPr>
            <a:r>
              <a:rPr lang="en-US" dirty="0"/>
              <a:t>Power = 10mW</a:t>
            </a:r>
          </a:p>
          <a:p>
            <a:pPr marL="383540" lvl="1">
              <a:buFont typeface="Calibri"/>
              <a:buChar char="◦"/>
            </a:pPr>
            <a:r>
              <a:rPr lang="en-US" dirty="0"/>
              <a:t>CAD mode, RF detect, CRC 256 bytes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7D2E9A2-329F-4482-A9CD-D7EDA6051F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825" y="2095500"/>
            <a:ext cx="49339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7C12-CA5E-421A-A37D-76AAD24F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Transceiver Based AX.25 Network: KISS TNC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C2AA-A22D-441B-A118-8DAB314321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TNC: Develop Own TNC</a:t>
            </a:r>
          </a:p>
          <a:p>
            <a:r>
              <a:rPr lang="en-US" dirty="0"/>
              <a:t>Specification:</a:t>
            </a:r>
          </a:p>
          <a:p>
            <a:pPr marL="383540" lvl="1"/>
            <a:r>
              <a:rPr lang="en-US" dirty="0"/>
              <a:t>KISS Mode with CSMA</a:t>
            </a:r>
          </a:p>
          <a:p>
            <a:pPr marL="383540" lvl="1"/>
            <a:r>
              <a:rPr lang="en-US" dirty="0"/>
              <a:t>Uses </a:t>
            </a:r>
            <a:r>
              <a:rPr lang="en-US" dirty="0" err="1"/>
              <a:t>LoRa</a:t>
            </a:r>
            <a:r>
              <a:rPr lang="en-US" dirty="0"/>
              <a:t> modulation, with CAD, </a:t>
            </a:r>
            <a:r>
              <a:rPr lang="en-US" dirty="0" err="1"/>
              <a:t>LoRa</a:t>
            </a:r>
            <a:r>
              <a:rPr lang="en-US" dirty="0"/>
              <a:t> packet framing</a:t>
            </a:r>
          </a:p>
          <a:p>
            <a:r>
              <a:rPr lang="en-US" dirty="0"/>
              <a:t>Board: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</a:rPr>
              <a:t>SX1278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</a:rPr>
              <a:t>Antenna Connector (SMA Male)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</a:rPr>
              <a:t>SPI Level Translator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83B85-67B7-4E07-A7A6-E1F3992CCE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E3A4-AED6-473A-9B92-BC3A1A00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Calibri Light"/>
              </a:rPr>
              <a:t>FM Transceiver Based AX.25 Network: Raspberry 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8901-10EA-4E1B-BEDF-8A92E4297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Software:</a:t>
            </a:r>
          </a:p>
          <a:p>
            <a:pPr marL="383540" lvl="1"/>
            <a:r>
              <a:rPr lang="en-US" dirty="0"/>
              <a:t>Client Socket Software</a:t>
            </a:r>
          </a:p>
          <a:p>
            <a:pPr marL="383540" lvl="1"/>
            <a:r>
              <a:rPr lang="en-US" dirty="0"/>
              <a:t>Digipeater Socket Software</a:t>
            </a:r>
          </a:p>
          <a:p>
            <a:pPr marL="383540" lvl="1"/>
            <a:r>
              <a:rPr lang="en-US" dirty="0"/>
              <a:t>Server Socket Software</a:t>
            </a:r>
          </a:p>
          <a:p>
            <a:r>
              <a:rPr lang="en-US" dirty="0"/>
              <a:t>Specification:</a:t>
            </a:r>
          </a:p>
          <a:p>
            <a:pPr marL="383540" lvl="1"/>
            <a:r>
              <a:rPr lang="en-US" dirty="0"/>
              <a:t>Bluetooth + </a:t>
            </a:r>
            <a:r>
              <a:rPr lang="en-US" dirty="0" err="1"/>
              <a:t>WiFi</a:t>
            </a:r>
            <a:r>
              <a:rPr lang="en-US" dirty="0"/>
              <a:t> + USB Interface</a:t>
            </a:r>
          </a:p>
          <a:p>
            <a:r>
              <a:rPr lang="en-US" dirty="0"/>
              <a:t>Connections:</a:t>
            </a:r>
          </a:p>
          <a:p>
            <a:pPr marL="383540" lvl="1"/>
            <a:r>
              <a:rPr lang="en-US" dirty="0"/>
              <a:t>Power via Micro USB</a:t>
            </a:r>
          </a:p>
        </p:txBody>
      </p:sp>
      <p:pic>
        <p:nvPicPr>
          <p:cNvPr id="5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B9FEC623-61C2-4615-96FB-92B13F1439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6113" y="2771775"/>
            <a:ext cx="3381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3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6DB7-6265-47DB-814E-A0E080B7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Transceiver Based AX.25 Network: Antenna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87C1-9B05-4EB7-A838-17A36D240A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Omnidirectional Antenna (2dBi)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/>
              <a:t>To avoid Hidden Transmitter Syndrome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Quarter Wavelength Whip Antenna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404040"/>
                </a:solidFill>
              </a:rPr>
              <a:t>(Nagoya NA-701)</a:t>
            </a:r>
          </a:p>
          <a:p>
            <a:r>
              <a:rPr lang="en-US" dirty="0"/>
              <a:t>Length: 21 cm</a:t>
            </a:r>
          </a:p>
          <a:p>
            <a:r>
              <a:rPr lang="en-US" dirty="0"/>
              <a:t>Connectors:</a:t>
            </a:r>
            <a:endParaRPr lang="en-US" dirty="0">
              <a:solidFill>
                <a:srgbClr val="000000"/>
              </a:solidFill>
            </a:endParaRPr>
          </a:p>
          <a:p>
            <a:pPr marL="383540" lvl="1"/>
            <a:r>
              <a:rPr lang="en-US" dirty="0"/>
              <a:t>SMA Connector Female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9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A9BE1B17-150D-4E4A-A6DB-AB80707494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5650" y="2271713"/>
            <a:ext cx="3162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2788-66B5-4355-A74F-E286B878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AX.25 Packet Network Hardware Block Diagram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83843E-39EF-4825-BD8F-2C5041210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23" y="1866900"/>
            <a:ext cx="92106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25FA-5C9F-4FBA-BFD0-9FE1D7FD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AX.25 Packet Network Hardware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61E9-86E3-4B9D-A912-CF6EEC22E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Half-Duplex FM Radio AX.25 Network</a:t>
            </a:r>
          </a:p>
          <a:p>
            <a:pPr marL="383540" lvl="1"/>
            <a:r>
              <a:rPr lang="en-US" dirty="0"/>
              <a:t>Wide-Band FM VHF Transceiver</a:t>
            </a:r>
          </a:p>
          <a:p>
            <a:pPr marL="383540" lvl="1"/>
            <a:r>
              <a:rPr lang="en-US" dirty="0"/>
              <a:t>KISS TNC</a:t>
            </a:r>
          </a:p>
          <a:p>
            <a:pPr marL="383540" lvl="1"/>
            <a:r>
              <a:rPr lang="en-US" dirty="0"/>
              <a:t>Antenna (Omnidirectional)</a:t>
            </a:r>
          </a:p>
          <a:p>
            <a:pPr marL="383540" lvl="1"/>
            <a:r>
              <a:rPr lang="en-US" dirty="0"/>
              <a:t>Raspberry Pi Rev. 3</a:t>
            </a:r>
          </a:p>
          <a:p>
            <a:pPr marL="383540" lvl="1"/>
            <a:r>
              <a:rPr lang="en-US" dirty="0"/>
              <a:t>Power Supply for Radio</a:t>
            </a:r>
          </a:p>
          <a:p>
            <a:r>
              <a:rPr lang="en-US" dirty="0"/>
              <a:t>Full-Duplex FM Radio AX.25 Network</a:t>
            </a:r>
          </a:p>
          <a:p>
            <a:pPr marL="383540" lvl="1"/>
            <a:r>
              <a:rPr lang="en-US" dirty="0"/>
              <a:t>Analog Repeater</a:t>
            </a:r>
          </a:p>
          <a:p>
            <a:pPr marL="383540" lvl="1"/>
            <a:r>
              <a:rPr lang="en-US" dirty="0"/>
              <a:t>Wide-Band FM VHF Transceiver</a:t>
            </a:r>
          </a:p>
          <a:p>
            <a:pPr marL="383540" lvl="1"/>
            <a:r>
              <a:rPr lang="en-US" dirty="0"/>
              <a:t>KISS TNC</a:t>
            </a:r>
          </a:p>
          <a:p>
            <a:pPr marL="383540" lvl="1"/>
            <a:r>
              <a:rPr lang="en-US" dirty="0"/>
              <a:t>Antenna (Omnidirectional)</a:t>
            </a:r>
          </a:p>
          <a:p>
            <a:pPr marL="383540" lvl="1"/>
            <a:r>
              <a:rPr lang="en-US" dirty="0"/>
              <a:t>Raspberry Pi Rev. 3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</a:rPr>
              <a:t>Power Supply for Radio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090B9-1F83-40A5-B574-6A60FD9AB2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Half-Duplex </a:t>
            </a:r>
            <a:r>
              <a:rPr lang="en-US" dirty="0" err="1"/>
              <a:t>LoRa</a:t>
            </a:r>
            <a:r>
              <a:rPr lang="en-US" dirty="0"/>
              <a:t> AX.25 Network</a:t>
            </a:r>
          </a:p>
          <a:p>
            <a:pPr marL="383540" lvl="1"/>
            <a:r>
              <a:rPr lang="en-US" dirty="0" err="1"/>
              <a:t>LoRa</a:t>
            </a:r>
            <a:r>
              <a:rPr lang="en-US" dirty="0"/>
              <a:t> Module (SX1278)</a:t>
            </a:r>
          </a:p>
          <a:p>
            <a:pPr marL="383540" lvl="1"/>
            <a:r>
              <a:rPr lang="en-US" dirty="0"/>
              <a:t>KISS TNC, Arduino based</a:t>
            </a:r>
          </a:p>
          <a:p>
            <a:pPr marL="383540" lvl="1"/>
            <a:r>
              <a:rPr lang="en-US" dirty="0"/>
              <a:t>Antenna (Omnidirectional)</a:t>
            </a:r>
          </a:p>
          <a:p>
            <a:pPr marL="383540" lvl="1"/>
            <a:r>
              <a:rPr lang="en-US" dirty="0"/>
              <a:t>Raspberry Pi Rev.3</a:t>
            </a:r>
          </a:p>
          <a:p>
            <a:pPr marL="383540" lvl="1"/>
            <a:r>
              <a:rPr lang="en-US" dirty="0"/>
              <a:t>Power Supply for </a:t>
            </a:r>
            <a:r>
              <a:rPr lang="en-US" dirty="0" err="1"/>
              <a:t>LoRa</a:t>
            </a:r>
          </a:p>
        </p:txBody>
      </p:sp>
    </p:spTree>
    <p:extLst>
      <p:ext uri="{BB962C8B-B14F-4D97-AF65-F5344CB8AC3E}">
        <p14:creationId xmlns:p14="http://schemas.microsoft.com/office/powerpoint/2010/main" val="25605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9AF3-A242-4489-BF9F-7B1D1B23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Duplex - FM VHF Transceiver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DCEE-CE63-47F0-B3F7-6A4269652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7CC2-BAD5-41EE-8C63-4E38CB1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Transceiver Based AX.25 Network: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7ABC-3E28-4032-8E0F-A3A0C05800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alibri"/>
              <a:buChar char=" "/>
            </a:pPr>
            <a:r>
              <a:rPr lang="en-US" dirty="0"/>
              <a:t>Radio: FC-302/D</a:t>
            </a:r>
          </a:p>
          <a:p>
            <a:pPr>
              <a:buFont typeface="Calibri"/>
              <a:buChar char=" "/>
            </a:pPr>
            <a:r>
              <a:rPr lang="en-US" dirty="0"/>
              <a:t>Specification:</a:t>
            </a:r>
          </a:p>
          <a:p>
            <a:pPr marL="383540" lvl="1">
              <a:buFont typeface="Calibri"/>
            </a:pPr>
            <a:r>
              <a:rPr lang="en-US" dirty="0"/>
              <a:t>FM Wideband 5W Power</a:t>
            </a:r>
          </a:p>
          <a:p>
            <a:pPr marL="383540" lvl="1">
              <a:buFont typeface="Calibri"/>
              <a:buChar char="◦"/>
            </a:pPr>
            <a:r>
              <a:rPr lang="en-US" dirty="0"/>
              <a:t>CTCSS/DTCS</a:t>
            </a:r>
          </a:p>
          <a:p>
            <a:pPr marL="383540" lvl="1">
              <a:buFont typeface="Calibri"/>
              <a:buChar char="◦"/>
            </a:pPr>
            <a:r>
              <a:rPr lang="en-US" dirty="0"/>
              <a:t>Max frequency deviation = 5 kHz</a:t>
            </a:r>
          </a:p>
          <a:p>
            <a:pPr marL="383540" lvl="1">
              <a:buFont typeface="Calibri"/>
              <a:buChar char="◦"/>
            </a:pPr>
            <a:r>
              <a:rPr lang="en-US" dirty="0"/>
              <a:t>Duplex</a:t>
            </a:r>
          </a:p>
          <a:p>
            <a:pPr>
              <a:buFont typeface="Calibri"/>
              <a:buChar char=" "/>
            </a:pPr>
            <a:r>
              <a:rPr lang="en-US" dirty="0"/>
              <a:t>Connectors:</a:t>
            </a:r>
          </a:p>
          <a:p>
            <a:pPr marL="383540" lvl="1"/>
            <a:r>
              <a:rPr lang="en-US" dirty="0"/>
              <a:t>Input: DB-15 Connector to Modem</a:t>
            </a:r>
          </a:p>
          <a:p>
            <a:pPr marL="383540" lvl="1"/>
            <a:r>
              <a:rPr lang="en-US" dirty="0"/>
              <a:t>Output: Antenna via RG-58 BNC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7D2E9A2-329F-4482-A9CD-D7EDA6051F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825" y="2095500"/>
            <a:ext cx="49339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8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5718-8018-4310-B26C-E85DF2A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Transceiver Based AX.25 Network: Radio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337E-E9CD-4CE4-B654-03A22BC0B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Radio Alternative: </a:t>
            </a:r>
            <a:r>
              <a:rPr lang="en-US" dirty="0" err="1"/>
              <a:t>Dorji</a:t>
            </a:r>
            <a:r>
              <a:rPr lang="en-US" dirty="0"/>
              <a:t> DRA818V</a:t>
            </a:r>
          </a:p>
          <a:p>
            <a:r>
              <a:rPr lang="en-US" dirty="0"/>
              <a:t>Specification:</a:t>
            </a:r>
          </a:p>
          <a:p>
            <a:pPr marL="383540" lvl="1"/>
            <a:r>
              <a:rPr lang="en-US" dirty="0"/>
              <a:t>FM Narrow-band 1W Power on 3.3V Power</a:t>
            </a:r>
          </a:p>
          <a:p>
            <a:pPr marL="383540" lvl="1"/>
            <a:r>
              <a:rPr lang="en-US" dirty="0"/>
              <a:t>CTCSS/DTCS</a:t>
            </a:r>
          </a:p>
          <a:p>
            <a:pPr marL="383540" lvl="1"/>
            <a:r>
              <a:rPr lang="en-US" dirty="0"/>
              <a:t>Max frequency deviation = 2.5 kHz</a:t>
            </a:r>
          </a:p>
          <a:p>
            <a:r>
              <a:rPr lang="en-US" dirty="0"/>
              <a:t>Board:</a:t>
            </a:r>
          </a:p>
          <a:p>
            <a:pPr marL="383540" lvl="1"/>
            <a:r>
              <a:rPr lang="en-US" dirty="0"/>
              <a:t>Components:</a:t>
            </a:r>
          </a:p>
          <a:p>
            <a:pPr marL="566420" lvl="2"/>
            <a:r>
              <a:rPr lang="en-US" dirty="0"/>
              <a:t>Level Translator (TTL5V – CMOS3V3)</a:t>
            </a:r>
          </a:p>
          <a:p>
            <a:pPr marL="566420" lvl="2"/>
            <a:r>
              <a:rPr lang="en-US" dirty="0"/>
              <a:t>Power Amplifier (1W – 5W)</a:t>
            </a:r>
          </a:p>
          <a:p>
            <a:pPr marL="383540" lvl="1"/>
            <a:r>
              <a:rPr lang="en-US" dirty="0"/>
              <a:t>Connectors:</a:t>
            </a:r>
          </a:p>
          <a:p>
            <a:pPr marL="566420" lvl="2"/>
            <a:r>
              <a:rPr lang="en-US" dirty="0"/>
              <a:t>Input: Molex </a:t>
            </a:r>
            <a:r>
              <a:rPr lang="en-US" dirty="0" err="1"/>
              <a:t>Conector</a:t>
            </a:r>
            <a:r>
              <a:rPr lang="en-US" dirty="0"/>
              <a:t> for TTL and Power</a:t>
            </a:r>
          </a:p>
          <a:p>
            <a:pPr marL="566420" lvl="2"/>
            <a:r>
              <a:rPr lang="en-US" dirty="0"/>
              <a:t>Output: SMA Connector Male for Antenna</a:t>
            </a:r>
          </a:p>
          <a:p>
            <a:pPr marL="566420" lvl="2"/>
            <a:endParaRPr lang="en-US" dirty="0"/>
          </a:p>
          <a:p>
            <a:pPr marL="566420" lvl="2"/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0BB3DFA-1375-4F1C-9268-5E99484A3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825" y="2276475"/>
            <a:ext cx="49339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9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7C12-CA5E-421A-A37D-76AAD24F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Transceiver Based AX.25 Network: KISS TNC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C2AA-A22D-441B-A118-8DAB314321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TNC: </a:t>
            </a:r>
            <a:r>
              <a:rPr lang="en-US" dirty="0" err="1"/>
              <a:t>Mobilinkd</a:t>
            </a:r>
          </a:p>
          <a:p>
            <a:r>
              <a:rPr lang="en-US" dirty="0"/>
              <a:t>Specification:</a:t>
            </a:r>
          </a:p>
          <a:p>
            <a:pPr marL="383540" lvl="1"/>
            <a:r>
              <a:rPr lang="en-US" dirty="0"/>
              <a:t>Serial KISS Mode with CSMA</a:t>
            </a:r>
          </a:p>
          <a:p>
            <a:pPr marL="383540" lvl="1"/>
            <a:r>
              <a:rPr lang="en-US" dirty="0"/>
              <a:t>AFSK 1200 baud with HDLC</a:t>
            </a:r>
          </a:p>
          <a:p>
            <a:r>
              <a:rPr lang="en-US" dirty="0"/>
              <a:t>Board:</a:t>
            </a:r>
          </a:p>
          <a:p>
            <a:pPr marL="383540" lvl="1"/>
            <a:r>
              <a:rPr lang="en-US" dirty="0"/>
              <a:t>Components:</a:t>
            </a:r>
          </a:p>
          <a:p>
            <a:pPr marL="566420" lvl="2"/>
            <a:r>
              <a:rPr lang="en-US" dirty="0"/>
              <a:t>AF Impedance Matching (opt.) and AF Filters, ATmega328p + Arduino System Minimum.</a:t>
            </a:r>
          </a:p>
          <a:p>
            <a:pPr marL="383540" lvl="1"/>
            <a:r>
              <a:rPr lang="en-US" dirty="0"/>
              <a:t>Connectors:</a:t>
            </a:r>
          </a:p>
          <a:p>
            <a:pPr marL="566420" lvl="2"/>
            <a:r>
              <a:rPr lang="en-US" dirty="0"/>
              <a:t>Input: Serial Connector (USB) / Direct Serial Port to Raspberry Pi with Level Translator</a:t>
            </a:r>
          </a:p>
          <a:p>
            <a:pPr marL="566420" lvl="2"/>
            <a:r>
              <a:rPr lang="en-US" dirty="0"/>
              <a:t>Output: Molex connector for Audio Out, Audio In; Molex Connector for Power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C2C9B023-5084-41CF-806F-5377A9FD3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825" y="2005013"/>
            <a:ext cx="49339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6DB7-6265-47DB-814E-A0E080B7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Transceiver Based AX.25 Network: Antenna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87C1-9B05-4EB7-A838-17A36D240A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alibri"/>
              <a:buChar char=" "/>
            </a:pPr>
            <a:r>
              <a:rPr lang="en-US" dirty="0">
                <a:solidFill>
                  <a:srgbClr val="404040"/>
                </a:solidFill>
              </a:rPr>
              <a:t>Omnidirectional Antenna (2dBi)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404040"/>
                </a:solidFill>
              </a:rPr>
              <a:t>To avoid Hidden Transmitter Syndrome</a:t>
            </a:r>
          </a:p>
          <a:p>
            <a:pPr>
              <a:buFont typeface="Calibri"/>
              <a:buChar char=" "/>
            </a:pPr>
            <a:r>
              <a:rPr lang="en-US" dirty="0">
                <a:solidFill>
                  <a:srgbClr val="404040"/>
                </a:solidFill>
              </a:rPr>
              <a:t>Quarter Wavelength Whip Antenna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404040"/>
                </a:solidFill>
              </a:rPr>
              <a:t>(Nagoya NA-701)</a:t>
            </a:r>
          </a:p>
          <a:p>
            <a:pPr>
              <a:buFont typeface="Calibri"/>
              <a:buChar char=" "/>
            </a:pPr>
            <a:r>
              <a:rPr lang="en-US">
                <a:solidFill>
                  <a:srgbClr val="404040"/>
                </a:solidFill>
              </a:rPr>
              <a:t>Length: 21 cm</a:t>
            </a:r>
          </a:p>
          <a:p>
            <a:pPr>
              <a:buFont typeface="Calibri"/>
              <a:buChar char=" "/>
            </a:pPr>
            <a:r>
              <a:rPr lang="en-US" dirty="0">
                <a:solidFill>
                  <a:srgbClr val="404040"/>
                </a:solidFill>
              </a:rPr>
              <a:t>Connectors:</a:t>
            </a:r>
          </a:p>
          <a:p>
            <a:pPr marL="383540" lvl="1">
              <a:buSzPct val="100000"/>
              <a:buFont typeface="Calibri"/>
              <a:buChar char="◦"/>
            </a:pPr>
            <a:r>
              <a:rPr lang="en-US" dirty="0">
                <a:solidFill>
                  <a:srgbClr val="404040"/>
                </a:solidFill>
              </a:rPr>
              <a:t>BNC Connector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9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A9BE1B17-150D-4E4A-A6DB-AB80707494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5650" y="2271713"/>
            <a:ext cx="3162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9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E3A4-AED6-473A-9B92-BC3A1A00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Calibri Light"/>
              </a:rPr>
              <a:t>FM Transceiver Based AX.25 Network: Raspberry 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8901-10EA-4E1B-BEDF-8A92E4297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Software:</a:t>
            </a:r>
          </a:p>
          <a:p>
            <a:pPr marL="383540" lvl="1"/>
            <a:r>
              <a:rPr lang="en-US" dirty="0"/>
              <a:t>Client Socket Software</a:t>
            </a:r>
          </a:p>
          <a:p>
            <a:pPr marL="383540" lvl="1"/>
            <a:r>
              <a:rPr lang="en-US" dirty="0"/>
              <a:t>Digipeater Socket Software</a:t>
            </a:r>
          </a:p>
          <a:p>
            <a:pPr marL="383540" lvl="1"/>
            <a:r>
              <a:rPr lang="en-US" dirty="0"/>
              <a:t>Server Socket Software</a:t>
            </a:r>
          </a:p>
          <a:p>
            <a:r>
              <a:rPr lang="en-US" dirty="0"/>
              <a:t>Specification:</a:t>
            </a:r>
          </a:p>
          <a:p>
            <a:pPr marL="383540" lvl="1"/>
            <a:r>
              <a:rPr lang="en-US" dirty="0"/>
              <a:t>Bluetooth + </a:t>
            </a:r>
            <a:r>
              <a:rPr lang="en-US" dirty="0" err="1"/>
              <a:t>WiFi</a:t>
            </a:r>
            <a:r>
              <a:rPr lang="en-US" dirty="0"/>
              <a:t> + USB Interface</a:t>
            </a:r>
          </a:p>
          <a:p>
            <a:r>
              <a:rPr lang="en-US" dirty="0"/>
              <a:t>Connections:</a:t>
            </a:r>
          </a:p>
          <a:p>
            <a:pPr marL="383540" lvl="1"/>
            <a:r>
              <a:rPr lang="en-US" dirty="0"/>
              <a:t>Power via Micro USB</a:t>
            </a:r>
          </a:p>
        </p:txBody>
      </p:sp>
      <p:pic>
        <p:nvPicPr>
          <p:cNvPr id="5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B9FEC623-61C2-4615-96FB-92B13F1439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6113" y="2771775"/>
            <a:ext cx="3381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07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158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Proposed AX.25 Packet Network System</vt:lpstr>
      <vt:lpstr>AX.25 Packet Network Hardware Block Diagram</vt:lpstr>
      <vt:lpstr>AX.25 Packet Network Hardware Selection</vt:lpstr>
      <vt:lpstr>Half Duplex - FM VHF Transceiver Based</vt:lpstr>
      <vt:lpstr>FM Transceiver Based AX.25 Network: Radio</vt:lpstr>
      <vt:lpstr>FM Transceiver Based AX.25 Network: Radio</vt:lpstr>
      <vt:lpstr>FM Transceiver Based AX.25 Network: KISS TNC</vt:lpstr>
      <vt:lpstr>FM Transceiver Based AX.25 Network: Antenna </vt:lpstr>
      <vt:lpstr>FM Transceiver Based AX.25 Network: Raspberry Pi</vt:lpstr>
      <vt:lpstr>Full Duplex – FM VHF Transceiver Based</vt:lpstr>
      <vt:lpstr>FM Transceiver Based AX.25 Network: Radio</vt:lpstr>
      <vt:lpstr>FM Transceiver Based AX.25 Network: KISS TNC</vt:lpstr>
      <vt:lpstr>FM Transceiver Based AX.25 Network: Raspberry Pi</vt:lpstr>
      <vt:lpstr>FM Transceiver Based AX.25 Network: Antenna</vt:lpstr>
      <vt:lpstr>Half Duplex – LoRa Based</vt:lpstr>
      <vt:lpstr>LoRa Based AX.25 Network: Radio</vt:lpstr>
      <vt:lpstr>FM Transceiver Based AX.25 Network: KISS TNC</vt:lpstr>
      <vt:lpstr>FM Transceiver Based AX.25 Network: Raspberry Pi</vt:lpstr>
      <vt:lpstr>FM Transceiver Based AX.25 Network: Antenna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APRS</dc:title>
  <dc:creator>Josef Matondang</dc:creator>
  <cp:lastModifiedBy>Josef Matondang</cp:lastModifiedBy>
  <cp:revision>292</cp:revision>
  <dcterms:created xsi:type="dcterms:W3CDTF">2017-11-20T05:27:22Z</dcterms:created>
  <dcterms:modified xsi:type="dcterms:W3CDTF">2018-02-14T04:22:26Z</dcterms:modified>
</cp:coreProperties>
</file>