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5" r:id="rId11"/>
    <p:sldId id="272" r:id="rId12"/>
    <p:sldId id="273" r:id="rId13"/>
    <p:sldId id="274" r:id="rId14"/>
    <p:sldId id="266" r:id="rId15"/>
    <p:sldId id="267" r:id="rId16"/>
    <p:sldId id="268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660"/>
  </p:normalViewPr>
  <p:slideViewPr>
    <p:cSldViewPr>
      <p:cViewPr>
        <p:scale>
          <a:sx n="100" d="100"/>
          <a:sy n="100" d="100"/>
        </p:scale>
        <p:origin x="-129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0BD42-9C44-41A9-8E91-70CB7E9844A5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39B0-A38A-4BEB-8623-2FE61D92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2CCE-4A6A-4DA0-8D37-6D7A7F2A136C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8073-1414-4433-8A76-FF3B10C5FAB8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044C-5EC4-4421-B4D3-80E4939520A0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12D5-6E23-47A8-B1EF-419F73C1BF38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4A2E-7E3D-4FC4-A7C1-19462E029F90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48A5-C8F6-46E8-BB69-87465CEF37EC}" type="datetime1">
              <a:rPr lang="en-US" smtClean="0"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C2C8-66AF-4CB9-BD56-D164E8A50EF6}" type="datetime1">
              <a:rPr lang="en-US" smtClean="0"/>
              <a:t>12/5/2012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3847-DFB1-491F-AF19-89D5AAFEE962}" type="datetime1">
              <a:rPr lang="en-US" smtClean="0"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7ED-F515-4BFA-A21A-91C036862570}" type="datetime1">
              <a:rPr lang="en-US" smtClean="0"/>
              <a:t>12/5/2012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0FAF-48D8-4588-8A12-4E9828B867E5}" type="datetime1">
              <a:rPr lang="en-US" smtClean="0"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AAFD-1446-49A1-A10F-5F938F61E918}" type="datetime1">
              <a:rPr lang="en-US" smtClean="0"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D784C-1D0C-43FF-8F08-090690DDFCA7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EE00F-83CB-43DE-ADF5-FEF2BD354890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2400"/>
            <a:ext cx="7117180" cy="1470025"/>
          </a:xfrm>
        </p:spPr>
        <p:txBody>
          <a:bodyPr/>
          <a:lstStyle/>
          <a:p>
            <a:r>
              <a:rPr lang="en-US" dirty="0" smtClean="0"/>
              <a:t>Terminal Node Controller</a:t>
            </a:r>
            <a:br>
              <a:rPr lang="en-US" dirty="0" smtClean="0"/>
            </a:br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743075"/>
            <a:ext cx="7117180" cy="861420"/>
          </a:xfrm>
        </p:spPr>
        <p:txBody>
          <a:bodyPr/>
          <a:lstStyle/>
          <a:p>
            <a:r>
              <a:rPr lang="en-US" dirty="0" smtClean="0"/>
              <a:t>Thomas </a:t>
            </a:r>
            <a:r>
              <a:rPr lang="en-US" dirty="0" err="1" smtClean="0"/>
              <a:t>Cort</a:t>
            </a:r>
            <a:endParaRPr lang="en-US" dirty="0"/>
          </a:p>
        </p:txBody>
      </p:sp>
      <p:pic>
        <p:nvPicPr>
          <p:cNvPr id="1026" name="Picture 2" descr="[Populated PCB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752600"/>
            <a:ext cx="5257800" cy="48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7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763000" cy="275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23" y="3330606"/>
            <a:ext cx="4038600" cy="346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23" y="3797464"/>
            <a:ext cx="3276600" cy="299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7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430" y="6790"/>
            <a:ext cx="7125113" cy="924475"/>
          </a:xfrm>
        </p:spPr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47793"/>
            <a:ext cx="8077200" cy="602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53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25113" cy="924475"/>
          </a:xfrm>
        </p:spPr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94" y="990600"/>
            <a:ext cx="809883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2057400" cy="223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9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125113" cy="924475"/>
          </a:xfrm>
        </p:spPr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199"/>
            <a:ext cx="8305800" cy="513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90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25113" cy="924475"/>
          </a:xfrm>
        </p:spPr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968" y="0"/>
            <a:ext cx="7125113" cy="924475"/>
          </a:xfrm>
        </p:spPr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15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5325"/>
            <a:ext cx="8424862" cy="525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3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25113" cy="924475"/>
          </a:xfrm>
        </p:spPr>
        <p:txBody>
          <a:bodyPr/>
          <a:lstStyle/>
          <a:p>
            <a:r>
              <a:rPr lang="en-US" dirty="0" smtClean="0"/>
              <a:t>Statement of Feasibility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16</a:t>
            </a:fld>
            <a:endParaRPr lang="en-US"/>
          </a:p>
        </p:txBody>
      </p:sp>
      <p:pic>
        <p:nvPicPr>
          <p:cNvPr id="6146" name="Picture 2" descr="http://4.bp.blogspot.com/-I7rE8-jZ1OA/UCAfrBkJMRI/AAAAAAAAFMM/w7fnHv3MKCI/s1600/mission-accomplish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95425"/>
            <a:ext cx="44481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08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17</a:t>
            </a:fld>
            <a:endParaRPr lang="en-US"/>
          </a:p>
        </p:txBody>
      </p:sp>
      <p:pic>
        <p:nvPicPr>
          <p:cNvPr id="8194" name="Picture 2" descr="http://www.novinite.com/media/images/2011-05/photo_verybig_1279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927114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8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about digital communications.</a:t>
            </a:r>
          </a:p>
          <a:p>
            <a:r>
              <a:rPr lang="en-US" dirty="0"/>
              <a:t>Building a device that I </a:t>
            </a:r>
            <a:r>
              <a:rPr lang="en-US" dirty="0" smtClean="0"/>
              <a:t>will </a:t>
            </a:r>
            <a:r>
              <a:rPr lang="en-US" dirty="0"/>
              <a:t>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Sharing my design and software with others.</a:t>
            </a:r>
          </a:p>
          <a:p>
            <a:r>
              <a:rPr lang="en-US" dirty="0" smtClean="0"/>
              <a:t>Improving on existing technology.</a:t>
            </a:r>
            <a:endParaRPr lang="en-US" dirty="0"/>
          </a:p>
          <a:p>
            <a:r>
              <a:rPr lang="en-US" dirty="0"/>
              <a:t>Passing the course and graduating.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0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 Information</a:t>
            </a:r>
          </a:p>
          <a:p>
            <a:r>
              <a:rPr lang="en-US" dirty="0" smtClean="0"/>
              <a:t>High Level Block Diagram</a:t>
            </a:r>
          </a:p>
          <a:p>
            <a:r>
              <a:rPr lang="en-US" dirty="0" smtClean="0"/>
              <a:t>Schematic</a:t>
            </a:r>
          </a:p>
          <a:p>
            <a:r>
              <a:rPr lang="en-US" dirty="0" smtClean="0"/>
              <a:t>Layout</a:t>
            </a:r>
          </a:p>
          <a:p>
            <a:r>
              <a:rPr lang="en-US" dirty="0" smtClean="0"/>
              <a:t>Milestones</a:t>
            </a:r>
          </a:p>
          <a:p>
            <a:r>
              <a:rPr lang="en-US" dirty="0" smtClean="0"/>
              <a:t>Statement of Feasibility</a:t>
            </a:r>
          </a:p>
          <a:p>
            <a:r>
              <a:rPr lang="en-US" dirty="0" smtClean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119" y="5638800"/>
            <a:ext cx="7125112" cy="7533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Position Tracking System</a:t>
            </a:r>
          </a:p>
          <a:p>
            <a:endParaRPr lang="en-US" dirty="0"/>
          </a:p>
        </p:txBody>
      </p:sp>
      <p:pic>
        <p:nvPicPr>
          <p:cNvPr id="1028" name="Picture 4" descr="APRS Map of my bicycle trip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607695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810250"/>
            <a:ext cx="7125112" cy="8295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Amateur Radio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59511"/>
            <a:ext cx="5715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652" y="5715000"/>
            <a:ext cx="7125112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Packet Radio Terminal Node Controllers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91" y="1752600"/>
            <a:ext cx="6977063" cy="378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23836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Packet Radio Networks for Position Reporting</a:t>
            </a:r>
          </a:p>
          <a:p>
            <a:r>
              <a:rPr lang="en-US" dirty="0" smtClean="0"/>
              <a:t>Network – APRS</a:t>
            </a:r>
          </a:p>
          <a:p>
            <a:r>
              <a:rPr lang="en-US" dirty="0" smtClean="0"/>
              <a:t>Data link – AX.25</a:t>
            </a:r>
          </a:p>
          <a:p>
            <a:r>
              <a:rPr lang="en-US" dirty="0" smtClean="0"/>
              <a:t>Physical – Bell 202 (1200 Baud AFSK NRZI)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2" descr="http://roel.reijerse.net/repeater/hotaf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648200"/>
            <a:ext cx="762000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9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</a:p>
          <a:p>
            <a:r>
              <a:rPr lang="en-US" dirty="0" smtClean="0"/>
              <a:t>Reliable</a:t>
            </a:r>
          </a:p>
          <a:p>
            <a:r>
              <a:rPr lang="en-US" dirty="0" smtClean="0"/>
              <a:t>Low-cost</a:t>
            </a:r>
          </a:p>
          <a:p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smtClean="0"/>
              <a:t>use</a:t>
            </a:r>
          </a:p>
          <a:p>
            <a:r>
              <a:rPr lang="en-US" dirty="0"/>
              <a:t>O</a:t>
            </a:r>
            <a:r>
              <a:rPr lang="en-US" dirty="0" smtClean="0"/>
              <a:t>pen design</a:t>
            </a:r>
          </a:p>
          <a:p>
            <a:r>
              <a:rPr lang="en-US" dirty="0" smtClean="0"/>
              <a:t>Small </a:t>
            </a:r>
            <a:r>
              <a:rPr lang="en-US" dirty="0"/>
              <a:t>form </a:t>
            </a:r>
            <a:r>
              <a:rPr lang="en-US" dirty="0" smtClean="0"/>
              <a:t>factor</a:t>
            </a:r>
          </a:p>
          <a:p>
            <a:r>
              <a:rPr lang="en-US" dirty="0" smtClean="0"/>
              <a:t>Portable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Block Diagram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340" y="1828800"/>
            <a:ext cx="5943600" cy="45637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E00F-83CB-43DE-ADF5-FEF2BD3548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155</TotalTime>
  <Words>138</Words>
  <Application>Microsoft Office PowerPoint</Application>
  <PresentationFormat>On-screen Show (4:3)</PresentationFormat>
  <Paragraphs>61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Summer</vt:lpstr>
      <vt:lpstr>Terminal Node Controller Final Project</vt:lpstr>
      <vt:lpstr>Motivation</vt:lpstr>
      <vt:lpstr>Outline</vt:lpstr>
      <vt:lpstr>Introduction</vt:lpstr>
      <vt:lpstr>Background Information</vt:lpstr>
      <vt:lpstr>Background Information</vt:lpstr>
      <vt:lpstr>Background Information</vt:lpstr>
      <vt:lpstr>Goals</vt:lpstr>
      <vt:lpstr>High Level Block Diagram</vt:lpstr>
      <vt:lpstr>Schematic</vt:lpstr>
      <vt:lpstr>Schematic</vt:lpstr>
      <vt:lpstr>Schematic</vt:lpstr>
      <vt:lpstr>Schematic</vt:lpstr>
      <vt:lpstr>Layout</vt:lpstr>
      <vt:lpstr>Milestones</vt:lpstr>
      <vt:lpstr>Statement of Feasibility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Node Controller Final Project</dc:title>
  <dc:creator>Admin lab</dc:creator>
  <cp:lastModifiedBy>Admin lab</cp:lastModifiedBy>
  <cp:revision>37</cp:revision>
  <dcterms:created xsi:type="dcterms:W3CDTF">2012-10-17T14:16:20Z</dcterms:created>
  <dcterms:modified xsi:type="dcterms:W3CDTF">2012-12-05T15:14:49Z</dcterms:modified>
</cp:coreProperties>
</file>