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5" r:id="rId10"/>
    <p:sldId id="263" r:id="rId11"/>
    <p:sldId id="265" r:id="rId12"/>
    <p:sldId id="272" r:id="rId13"/>
    <p:sldId id="273" r:id="rId14"/>
    <p:sldId id="274" r:id="rId15"/>
    <p:sldId id="266" r:id="rId16"/>
    <p:sldId id="267" r:id="rId17"/>
    <p:sldId id="268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107" d="100"/>
          <a:sy n="107" d="100"/>
        </p:scale>
        <p:origin x="-108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0BD42-9C44-41A9-8E91-70CB7E9844A5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39B0-A38A-4BEB-8623-2FE61D92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2CCE-4A6A-4DA0-8D37-6D7A7F2A136C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8073-1414-4433-8A76-FF3B10C5FAB8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044C-5EC4-4421-B4D3-80E4939520A0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12D5-6E23-47A8-B1EF-419F73C1BF38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4A2E-7E3D-4FC4-A7C1-19462E029F90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8A5-C8F6-46E8-BB69-87465CEF37EC}" type="datetime1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C2C8-66AF-4CB9-BD56-D164E8A50EF6}" type="datetime1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3847-DFB1-491F-AF19-89D5AAFEE962}" type="datetime1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7ED-F515-4BFA-A21A-91C036862570}" type="datetime1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0FAF-48D8-4588-8A12-4E9828B867E5}" type="datetime1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AAFD-1446-49A1-A10F-5F938F61E918}" type="datetime1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784C-1D0C-43FF-8F08-090690DDFCA7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Terminal Node Controller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</a:t>
            </a:r>
            <a:r>
              <a:rPr lang="en-US" dirty="0" err="1" smtClean="0"/>
              <a:t>Cort</a:t>
            </a:r>
            <a:endParaRPr lang="en-US" dirty="0"/>
          </a:p>
        </p:txBody>
      </p:sp>
      <p:pic>
        <p:nvPicPr>
          <p:cNvPr id="8194" name="Picture 2" descr="http://d3j5vwomefv46c.cloudfront.net/photos/full/669942505.png?key=749800&amp;Expires=1350488296&amp;Key-Pair-Id=APKAIYVGSUJFNRFZBBTA&amp;Signature=DlAZ9UPqQZtoy4dNeDJmYttKEcmdQut5%7EdnfcLSz39VW9i4MeoWXbBlm79yCSIZdCPPZrfYovWZtXUM8jxWareron6YfVnxFV3YA7BbwWzmyKgiglBFMv3IL9GBTUtMa63A4AtT5h0QCfiwoXzBFgf95yDR3%7EeKprcss9oPO0H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"/>
            <a:ext cx="2971800" cy="317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1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Block Diagram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40" y="1828800"/>
            <a:ext cx="5943600" cy="45637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96000" cy="472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400800" cy="49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629400" cy="513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172200" cy="478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26" y="1806575"/>
            <a:ext cx="5030747" cy="40528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26502"/>
            <a:ext cx="7124700" cy="38130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17</a:t>
            </a:fld>
            <a:endParaRPr lang="en-US"/>
          </a:p>
        </p:txBody>
      </p:sp>
      <p:pic>
        <p:nvPicPr>
          <p:cNvPr id="10242" name="Picture 2" descr="http://www.newworldorderwar.com/wp-content/uploads/2010/12/obama-yes-we-can_04-nov-0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22" y="1806575"/>
            <a:ext cx="2707956" cy="40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about digital communications.</a:t>
            </a:r>
          </a:p>
          <a:p>
            <a:r>
              <a:rPr lang="en-US" dirty="0"/>
              <a:t>Building a device that I </a:t>
            </a:r>
            <a:r>
              <a:rPr lang="en-US" dirty="0" smtClean="0"/>
              <a:t>will </a:t>
            </a:r>
            <a:r>
              <a:rPr lang="en-US" dirty="0"/>
              <a:t>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Sharing my design and software with others.</a:t>
            </a:r>
          </a:p>
          <a:p>
            <a:r>
              <a:rPr lang="en-US" dirty="0" smtClean="0"/>
              <a:t>Improving on existing technology.</a:t>
            </a:r>
            <a:endParaRPr lang="en-US" dirty="0"/>
          </a:p>
          <a:p>
            <a:r>
              <a:rPr lang="en-US" dirty="0"/>
              <a:t>Passing the course and graduating.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Information</a:t>
            </a:r>
          </a:p>
          <a:p>
            <a:r>
              <a:rPr lang="en-US" dirty="0" smtClean="0"/>
              <a:t>High Level Block Diagram</a:t>
            </a:r>
          </a:p>
          <a:p>
            <a:r>
              <a:rPr lang="en-US" dirty="0" smtClean="0"/>
              <a:t>Schematic</a:t>
            </a:r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Milestones</a:t>
            </a:r>
          </a:p>
          <a:p>
            <a:r>
              <a:rPr lang="en-US" dirty="0" smtClean="0"/>
              <a:t>Statement of Feasibility</a:t>
            </a:r>
          </a:p>
          <a:p>
            <a:r>
              <a:rPr lang="en-US" dirty="0" smtClean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119" y="5638800"/>
            <a:ext cx="7125112" cy="7533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Position Tracking System</a:t>
            </a:r>
          </a:p>
          <a:p>
            <a:endParaRPr lang="en-US" dirty="0"/>
          </a:p>
        </p:txBody>
      </p:sp>
      <p:pic>
        <p:nvPicPr>
          <p:cNvPr id="1028" name="Picture 4" descr="APRS Map of my bicycle tri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0769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810250"/>
            <a:ext cx="7125112" cy="8295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Amateur Radio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59511"/>
            <a:ext cx="5715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652" y="5715000"/>
            <a:ext cx="7125112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Packet Radio Terminal Node Controllers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91" y="1752600"/>
            <a:ext cx="6977063" cy="378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Packet Radio Networks for Position Reporting</a:t>
            </a:r>
          </a:p>
          <a:p>
            <a:r>
              <a:rPr lang="en-US" dirty="0" smtClean="0"/>
              <a:t>Network – APRS</a:t>
            </a:r>
          </a:p>
          <a:p>
            <a:r>
              <a:rPr lang="en-US" dirty="0" smtClean="0"/>
              <a:t>Data link – AX.25</a:t>
            </a:r>
          </a:p>
          <a:p>
            <a:r>
              <a:rPr lang="en-US" dirty="0" smtClean="0"/>
              <a:t>Physical – Bell 202 (1200 Baud AFSK NRZI)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" descr="http://roel.reijerse.net/repeater/hotaf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48200"/>
            <a:ext cx="76200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some sample audio recorded off the air.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Low-cost</a:t>
            </a:r>
          </a:p>
          <a:p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use</a:t>
            </a:r>
          </a:p>
          <a:p>
            <a:r>
              <a:rPr lang="en-US" dirty="0"/>
              <a:t>O</a:t>
            </a:r>
            <a:r>
              <a:rPr lang="en-US" dirty="0" smtClean="0"/>
              <a:t>pen design</a:t>
            </a:r>
          </a:p>
          <a:p>
            <a:r>
              <a:rPr lang="en-US" dirty="0" smtClean="0"/>
              <a:t>Small </a:t>
            </a:r>
            <a:r>
              <a:rPr lang="en-US" dirty="0"/>
              <a:t>form </a:t>
            </a:r>
            <a:r>
              <a:rPr lang="en-US" dirty="0" smtClean="0"/>
              <a:t>factor</a:t>
            </a:r>
          </a:p>
          <a:p>
            <a:r>
              <a:rPr lang="en-US" dirty="0" smtClean="0"/>
              <a:t>Portable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87</TotalTime>
  <Words>153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Summer</vt:lpstr>
      <vt:lpstr>Terminal Node Controller Final Project</vt:lpstr>
      <vt:lpstr>Motivation</vt:lpstr>
      <vt:lpstr>Outline</vt:lpstr>
      <vt:lpstr>Introduction</vt:lpstr>
      <vt:lpstr>Background Information</vt:lpstr>
      <vt:lpstr>Background Information</vt:lpstr>
      <vt:lpstr>Background Information</vt:lpstr>
      <vt:lpstr>Background Info</vt:lpstr>
      <vt:lpstr>Goals</vt:lpstr>
      <vt:lpstr>High Level Block Diagram</vt:lpstr>
      <vt:lpstr>Schematic</vt:lpstr>
      <vt:lpstr>Schematic</vt:lpstr>
      <vt:lpstr>Schematic</vt:lpstr>
      <vt:lpstr>Schematic</vt:lpstr>
      <vt:lpstr>Layout</vt:lpstr>
      <vt:lpstr>Milestones</vt:lpstr>
      <vt:lpstr>Statement of Feasibility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Node Controller Final Project</dc:title>
  <dc:creator>Admin lab</dc:creator>
  <cp:lastModifiedBy>Admin lab</cp:lastModifiedBy>
  <cp:revision>23</cp:revision>
  <dcterms:created xsi:type="dcterms:W3CDTF">2012-10-17T14:16:20Z</dcterms:created>
  <dcterms:modified xsi:type="dcterms:W3CDTF">2012-10-17T15:43:24Z</dcterms:modified>
</cp:coreProperties>
</file>