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558D-4034-4AF7-A88F-AF0E0471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32EE8-ADE0-47CD-A100-0AFE6D13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5A73-C022-4B5C-8FDE-ABE69F86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04EE-0F6F-4A0B-9EC2-9FDA7BB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DED1-80D2-4BC3-94E1-07339DBA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1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6D31-CB5F-4005-8804-299B2DF8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AC49-4597-478A-8939-D4D6DE29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D5C5-2B9B-4B1C-8B32-273CD6F4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F80F-12E6-4FD2-BBDB-06A20294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F715-ED7C-4BB6-AACC-ED5E7A48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28C6E-D075-49F0-9D5C-3B7DF7E1C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936A3-52C5-45CE-AFE3-B195BE7B6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010-9D9C-41D8-A49F-DCD67473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36EF-2B3F-4B61-A6C4-AF52EED2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87CA-0ED2-4DA3-B91E-AD1C005A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0B30-A2D3-424A-B16C-A551C8EE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316A-47AE-4C00-822B-2A7C7430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06AF-7F43-4780-9DA3-2E006AAE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8B5AB-A861-4EEA-B6F3-4C9C24C1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7E24-8917-4343-8557-B3740CAA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6421-A2BD-4797-B66C-811FC36F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A50B6-B47B-4A01-A9DA-4DB51C67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7ABE-DF1D-4E73-B878-14241E38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937-9040-4CDD-B7C6-086C1B5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64ED-DEC6-47C0-BA99-1FCF9EE0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B99-C54A-410E-9FF6-EA4910D0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9995-505A-460C-B848-78F83AB7B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08B75-118A-42A9-A3F2-851A213B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850A4-A933-428E-98A4-390ADB7D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1637-37FA-47F6-8D0A-A4A5DEA2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D1879-E354-46A4-AC40-6CD73D43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9CE5-EE2C-4E9F-8FD3-D3C43468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BD07-D498-4F9B-AA1D-83A65C7B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E0553-124D-48FB-866D-0F65476D9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3C680-5222-479E-B038-1FF738752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46445-CBEC-4ED9-A810-BFE0B31B9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9E4F2-98C7-4DD6-813D-416C0855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D5508-C77B-4C63-92A7-4F9B4501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6054C-C5FA-4370-8511-E26507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2FFA-DDB3-45E1-AE5B-CD1665CF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762EA-493A-47D1-A174-6DF22A01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AE143-08A9-4596-B9FF-EBB41162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F4942-0C57-4226-ACFD-9AD80996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2688B-F245-4739-8476-D1BA21F7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89BE4-975C-45F4-B72D-29C3D533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30FBB-7142-4FE9-A941-92C0F37E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C371-DD88-4B81-B693-2665816A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35E4-3342-4F8D-BBC0-E7A7066F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3E05-841D-48B6-BAA9-25DF28E5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0CED3-0F9E-4675-8236-9090611D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EA22-0693-4160-BA42-D168EB85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08E61-20EC-4430-AA0A-DE06ABDE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AEFC-753B-4482-AE61-C318F151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FC8F5-7F2A-4B5F-861A-C7412A135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B8C4-FEEC-49D5-820D-310449FDD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2066-02C1-43B8-BCE3-5E3E0D83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B43D-A837-4825-8737-170DA438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94D8-DD3F-4623-83FD-B7BD2A38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52578-2B4A-4706-91E8-22FC92F2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C4CE-DC5A-4EA0-888F-E7EB6565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9FD90-CAC9-4CE8-9609-FEC64281C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75F1-2296-47C6-8DEB-0355F36B96A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BEBE-1C8B-4C01-81DD-9CE70C35C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83A14-9DFC-48BC-9A6D-44C2A7EA3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7F63-3540-46AD-BC3F-D6837836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A4CF-1E58-4FE7-BC70-DE55075FD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and Iterative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89C2-DC27-4154-9FF6-CC287631C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Benny Guan</a:t>
            </a:r>
          </a:p>
        </p:txBody>
      </p:sp>
    </p:spTree>
    <p:extLst>
      <p:ext uri="{BB962C8B-B14F-4D97-AF65-F5344CB8AC3E}">
        <p14:creationId xmlns:p14="http://schemas.microsoft.com/office/powerpoint/2010/main" val="11968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0DF4-F94A-4F63-AD7E-8F48F01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4702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Pre-Class:</a:t>
            </a:r>
            <a:br>
              <a:rPr lang="en-US" dirty="0"/>
            </a:br>
            <a:r>
              <a:rPr lang="en-US" dirty="0"/>
              <a:t>8 Queens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CAA7-F6A0-4E8B-BC92-17A6972D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021305"/>
            <a:ext cx="5127029" cy="378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eight queens puzzle</a:t>
            </a:r>
            <a:r>
              <a:rPr lang="en-US" dirty="0"/>
              <a:t> is the problem of placing eight chess queens on an 8×8 chessboard so that no two queens threaten each other; thus, a solution requires that no two queens share the same row, column, or diagonal.</a:t>
            </a:r>
          </a:p>
          <a:p>
            <a:r>
              <a:rPr lang="en-US" dirty="0"/>
              <a:t>Try it……….</a:t>
            </a:r>
          </a:p>
          <a:p>
            <a:r>
              <a:rPr lang="en-US" dirty="0"/>
              <a:t>How many possible solutions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4C76927-1E0E-4FC9-8D30-A48EEC19F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" r="575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75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FF43-EBEE-472B-81C9-F9CC121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8 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84E1-D3F9-4C71-AE5C-0DBC0614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German mathematician </a:t>
            </a:r>
            <a:r>
              <a:rPr lang="en-US" i="1" dirty="0"/>
              <a:t>Carl Friedrich Gauss </a:t>
            </a:r>
            <a:r>
              <a:rPr lang="en-US" dirty="0"/>
              <a:t>able to find 76 solutions during his lifetime</a:t>
            </a:r>
          </a:p>
          <a:p>
            <a:r>
              <a:rPr lang="en-US" dirty="0"/>
              <a:t>Total distinct solutions is 92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B35BB-50C9-44A2-8B14-651DDA953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242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91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6F45-5BD4-4745-8E19-066D3D3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Human’s mind: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608B-1909-47B9-9464-652BA289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easy to hard </a:t>
            </a:r>
          </a:p>
          <a:p>
            <a:r>
              <a:rPr lang="en-US" dirty="0"/>
              <a:t>1,2,3,4,5……100……1000</a:t>
            </a:r>
          </a:p>
          <a:p>
            <a:r>
              <a:rPr lang="en-US" dirty="0" err="1"/>
              <a:t>Abc</a:t>
            </a:r>
            <a:r>
              <a:rPr lang="en-US" dirty="0"/>
              <a:t>, words, grammar, essay</a:t>
            </a:r>
          </a:p>
          <a:p>
            <a:r>
              <a:rPr lang="en-US" dirty="0"/>
              <a:t>5!= 1*2*3*4*5</a:t>
            </a:r>
          </a:p>
        </p:txBody>
      </p:sp>
    </p:spTree>
    <p:extLst>
      <p:ext uri="{BB962C8B-B14F-4D97-AF65-F5344CB8AC3E}">
        <p14:creationId xmlns:p14="http://schemas.microsoft.com/office/powerpoint/2010/main" val="2333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6881-FA18-4B0B-812B-AC063A79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Computer’s mind: 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7FCC-6EF0-402C-B317-4F58B448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5! = 5*4! = 5*4*3! = 5*4*3*2! = 5*4*3*2*1! = 120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From top to down</a:t>
            </a:r>
          </a:p>
          <a:p>
            <a:pPr marL="514350" indent="-514350">
              <a:buAutoNum type="arabicPeriod"/>
            </a:pPr>
            <a:r>
              <a:rPr lang="en-US" dirty="0"/>
              <a:t>Can repeat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F7884-1DA5-4179-9930-1C9C014A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Queens problem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DAADF-A371-41C9-80A1-AAEFE8FA7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244" y="643466"/>
            <a:ext cx="599884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8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943F8-AC77-43CD-AFD0-90002BA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Queens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58E41-FBD1-47C9-8082-37CF095A0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528" y="643466"/>
            <a:ext cx="63302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943F8-AC77-43CD-AFD0-90002BA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Queens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B7715-8E4B-4825-97DC-7878EDB18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933" y="643466"/>
            <a:ext cx="568146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4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943F8-AC77-43CD-AFD0-90002BA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Queens problem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BD916B-CA88-4B72-9586-2A845A49D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316" y="643466"/>
            <a:ext cx="585070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92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Recursive and Iterative</vt:lpstr>
      <vt:lpstr>Pre-Class: 8 Queens Puzzle</vt:lpstr>
      <vt:lpstr>8 Queens Problem</vt:lpstr>
      <vt:lpstr>Human’s mind: iterative</vt:lpstr>
      <vt:lpstr>Computer’s mind: recursive</vt:lpstr>
      <vt:lpstr>4 Queens problem</vt:lpstr>
      <vt:lpstr>4 Queens problem</vt:lpstr>
      <vt:lpstr>4 Queens problem</vt:lpstr>
      <vt:lpstr>4 Queens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and Iterative</dc:title>
  <dc:creator>Benny Guan</dc:creator>
  <cp:lastModifiedBy>Benny Guan</cp:lastModifiedBy>
  <cp:revision>4</cp:revision>
  <dcterms:created xsi:type="dcterms:W3CDTF">2019-08-26T20:11:20Z</dcterms:created>
  <dcterms:modified xsi:type="dcterms:W3CDTF">2019-08-27T17:01:27Z</dcterms:modified>
</cp:coreProperties>
</file>