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9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5" r:id="rId49"/>
    <p:sldId id="307" r:id="rId50"/>
    <p:sldId id="308" r:id="rId51"/>
    <p:sldId id="310" r:id="rId52"/>
    <p:sldId id="309" r:id="rId53"/>
    <p:sldId id="31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8" autoAdjust="0"/>
    <p:restoredTop sz="94660"/>
  </p:normalViewPr>
  <p:slideViewPr>
    <p:cSldViewPr snapToGrid="0">
      <p:cViewPr>
        <p:scale>
          <a:sx n="40" d="100"/>
          <a:sy n="40" d="100"/>
        </p:scale>
        <p:origin x="-173" y="-10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4F5D3-0A0F-423A-A7B7-49F268FF67F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3A682E-4B7C-4499-95FC-1BBD2CBD5434}">
      <dgm:prSet/>
      <dgm:spPr/>
      <dgm:t>
        <a:bodyPr/>
        <a:lstStyle/>
        <a:p>
          <a:r>
            <a:rPr lang="en-US"/>
            <a:t>Standalone Mode</a:t>
          </a:r>
        </a:p>
      </dgm:t>
    </dgm:pt>
    <dgm:pt modelId="{4371BE52-6DBA-4FF6-A41F-23C297DD079A}" type="parTrans" cxnId="{53E015A7-3B8C-44DD-9840-BD28A1591EC4}">
      <dgm:prSet/>
      <dgm:spPr/>
      <dgm:t>
        <a:bodyPr/>
        <a:lstStyle/>
        <a:p>
          <a:endParaRPr lang="en-US"/>
        </a:p>
      </dgm:t>
    </dgm:pt>
    <dgm:pt modelId="{9F0E262F-959E-4879-B81E-3D0A5A016961}" type="sibTrans" cxnId="{53E015A7-3B8C-44DD-9840-BD28A1591EC4}">
      <dgm:prSet/>
      <dgm:spPr/>
      <dgm:t>
        <a:bodyPr/>
        <a:lstStyle/>
        <a:p>
          <a:endParaRPr lang="en-US"/>
        </a:p>
      </dgm:t>
    </dgm:pt>
    <dgm:pt modelId="{4D1AB0AD-15AD-40A1-9D8A-3003CE629661}">
      <dgm:prSet/>
      <dgm:spPr/>
      <dgm:t>
        <a:bodyPr/>
        <a:lstStyle/>
        <a:p>
          <a:r>
            <a:rPr lang="en-US"/>
            <a:t>Single-Node Pseudo-distributed Mode</a:t>
          </a:r>
        </a:p>
      </dgm:t>
    </dgm:pt>
    <dgm:pt modelId="{46B45CD6-B2E6-40AA-AEDD-3203D79E37A9}" type="parTrans" cxnId="{1510C2BF-A1D6-4F13-B015-E48C8EBA6267}">
      <dgm:prSet/>
      <dgm:spPr/>
      <dgm:t>
        <a:bodyPr/>
        <a:lstStyle/>
        <a:p>
          <a:endParaRPr lang="en-US"/>
        </a:p>
      </dgm:t>
    </dgm:pt>
    <dgm:pt modelId="{1A6E7D25-7B2F-4219-A90F-DD1D1F73E4FE}" type="sibTrans" cxnId="{1510C2BF-A1D6-4F13-B015-E48C8EBA6267}">
      <dgm:prSet/>
      <dgm:spPr/>
      <dgm:t>
        <a:bodyPr/>
        <a:lstStyle/>
        <a:p>
          <a:endParaRPr lang="en-US"/>
        </a:p>
      </dgm:t>
    </dgm:pt>
    <dgm:pt modelId="{10372E35-1C63-4985-A524-B31F3EDC4C77}">
      <dgm:prSet/>
      <dgm:spPr/>
      <dgm:t>
        <a:bodyPr/>
        <a:lstStyle/>
        <a:p>
          <a:r>
            <a:rPr lang="en-US" dirty="0"/>
            <a:t>Fully-distributed Mode</a:t>
          </a:r>
          <a:br>
            <a:rPr lang="en-US" dirty="0"/>
          </a:br>
          <a:endParaRPr lang="en-US" dirty="0"/>
        </a:p>
      </dgm:t>
    </dgm:pt>
    <dgm:pt modelId="{1AD623C1-B478-4C46-9E33-8E2CB7D57FAF}" type="parTrans" cxnId="{C006FAE1-B431-4A11-B975-DE4A8D05B9E2}">
      <dgm:prSet/>
      <dgm:spPr/>
      <dgm:t>
        <a:bodyPr/>
        <a:lstStyle/>
        <a:p>
          <a:endParaRPr lang="en-US"/>
        </a:p>
      </dgm:t>
    </dgm:pt>
    <dgm:pt modelId="{822798CC-3A3A-43E5-B202-461A95F05B9D}" type="sibTrans" cxnId="{C006FAE1-B431-4A11-B975-DE4A8D05B9E2}">
      <dgm:prSet/>
      <dgm:spPr/>
      <dgm:t>
        <a:bodyPr/>
        <a:lstStyle/>
        <a:p>
          <a:endParaRPr lang="en-US"/>
        </a:p>
      </dgm:t>
    </dgm:pt>
    <dgm:pt modelId="{6304F4B3-C012-43BE-A99C-1D5A6BEC69B8}" type="pres">
      <dgm:prSet presAssocID="{7224F5D3-0A0F-423A-A7B7-49F268FF67F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6C52DD-6919-48AF-AE0B-3158A459DC45}" type="pres">
      <dgm:prSet presAssocID="{953A682E-4B7C-4499-95FC-1BBD2CBD5434}" presName="compNode" presStyleCnt="0"/>
      <dgm:spPr/>
    </dgm:pt>
    <dgm:pt modelId="{D9D5C4A5-68EF-47C8-BC9D-2BA46A15222E}" type="pres">
      <dgm:prSet presAssocID="{953A682E-4B7C-4499-95FC-1BBD2CBD54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B0772699-63A7-4E4C-81C0-73A6B78C7772}" type="pres">
      <dgm:prSet presAssocID="{953A682E-4B7C-4499-95FC-1BBD2CBD5434}" presName="spaceRect" presStyleCnt="0"/>
      <dgm:spPr/>
    </dgm:pt>
    <dgm:pt modelId="{B0B8560F-68CC-4B98-B60A-9A3766A019C6}" type="pres">
      <dgm:prSet presAssocID="{953A682E-4B7C-4499-95FC-1BBD2CBD543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CFA7C2A-6A76-47C1-ADCE-99A5E6C3279D}" type="pres">
      <dgm:prSet presAssocID="{9F0E262F-959E-4879-B81E-3D0A5A016961}" presName="sibTrans" presStyleCnt="0"/>
      <dgm:spPr/>
    </dgm:pt>
    <dgm:pt modelId="{63F3842C-8D07-4AED-8670-EF16588E76E6}" type="pres">
      <dgm:prSet presAssocID="{4D1AB0AD-15AD-40A1-9D8A-3003CE629661}" presName="compNode" presStyleCnt="0"/>
      <dgm:spPr/>
    </dgm:pt>
    <dgm:pt modelId="{287C7006-D23D-46E5-92F5-09D3F00E096B}" type="pres">
      <dgm:prSet presAssocID="{4D1AB0AD-15AD-40A1-9D8A-3003CE6296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C2A19B-DE12-41FB-9223-3B70C08778C5}" type="pres">
      <dgm:prSet presAssocID="{4D1AB0AD-15AD-40A1-9D8A-3003CE629661}" presName="spaceRect" presStyleCnt="0"/>
      <dgm:spPr/>
    </dgm:pt>
    <dgm:pt modelId="{8E5C2EFF-C75B-414F-91BE-2B3772255044}" type="pres">
      <dgm:prSet presAssocID="{4D1AB0AD-15AD-40A1-9D8A-3003CE629661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12672BF-B8DB-49A5-BE6B-B92729D83A2E}" type="pres">
      <dgm:prSet presAssocID="{1A6E7D25-7B2F-4219-A90F-DD1D1F73E4FE}" presName="sibTrans" presStyleCnt="0"/>
      <dgm:spPr/>
    </dgm:pt>
    <dgm:pt modelId="{C78ACEB9-E169-4974-91FC-A023C579F3E8}" type="pres">
      <dgm:prSet presAssocID="{10372E35-1C63-4985-A524-B31F3EDC4C77}" presName="compNode" presStyleCnt="0"/>
      <dgm:spPr/>
    </dgm:pt>
    <dgm:pt modelId="{5864792A-0221-456F-8DC2-34F81D7A200B}" type="pres">
      <dgm:prSet presAssocID="{10372E35-1C63-4985-A524-B31F3EDC4C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7F0878C-4D5A-4392-B5D4-C7BD37DF91D2}" type="pres">
      <dgm:prSet presAssocID="{10372E35-1C63-4985-A524-B31F3EDC4C77}" presName="spaceRect" presStyleCnt="0"/>
      <dgm:spPr/>
    </dgm:pt>
    <dgm:pt modelId="{2380B6D5-6044-4B5F-9504-6722275A55BE}" type="pres">
      <dgm:prSet presAssocID="{10372E35-1C63-4985-A524-B31F3EDC4C7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06FAE1-B431-4A11-B975-DE4A8D05B9E2}" srcId="{7224F5D3-0A0F-423A-A7B7-49F268FF67F0}" destId="{10372E35-1C63-4985-A524-B31F3EDC4C77}" srcOrd="2" destOrd="0" parTransId="{1AD623C1-B478-4C46-9E33-8E2CB7D57FAF}" sibTransId="{822798CC-3A3A-43E5-B202-461A95F05B9D}"/>
    <dgm:cxn modelId="{4795F729-BCBA-4B91-8942-2CF733858B67}" type="presOf" srcId="{4D1AB0AD-15AD-40A1-9D8A-3003CE629661}" destId="{8E5C2EFF-C75B-414F-91BE-2B3772255044}" srcOrd="0" destOrd="0" presId="urn:microsoft.com/office/officeart/2018/2/layout/IconLabelList"/>
    <dgm:cxn modelId="{D0CE9DBB-07DA-47CB-A567-9FA4BB0DF79D}" type="presOf" srcId="{10372E35-1C63-4985-A524-B31F3EDC4C77}" destId="{2380B6D5-6044-4B5F-9504-6722275A55BE}" srcOrd="0" destOrd="0" presId="urn:microsoft.com/office/officeart/2018/2/layout/IconLabelList"/>
    <dgm:cxn modelId="{1510C2BF-A1D6-4F13-B015-E48C8EBA6267}" srcId="{7224F5D3-0A0F-423A-A7B7-49F268FF67F0}" destId="{4D1AB0AD-15AD-40A1-9D8A-3003CE629661}" srcOrd="1" destOrd="0" parTransId="{46B45CD6-B2E6-40AA-AEDD-3203D79E37A9}" sibTransId="{1A6E7D25-7B2F-4219-A90F-DD1D1F73E4FE}"/>
    <dgm:cxn modelId="{53E015A7-3B8C-44DD-9840-BD28A1591EC4}" srcId="{7224F5D3-0A0F-423A-A7B7-49F268FF67F0}" destId="{953A682E-4B7C-4499-95FC-1BBD2CBD5434}" srcOrd="0" destOrd="0" parTransId="{4371BE52-6DBA-4FF6-A41F-23C297DD079A}" sibTransId="{9F0E262F-959E-4879-B81E-3D0A5A016961}"/>
    <dgm:cxn modelId="{2CC99866-0C08-4815-A089-4FA2C43B3116}" type="presOf" srcId="{953A682E-4B7C-4499-95FC-1BBD2CBD5434}" destId="{B0B8560F-68CC-4B98-B60A-9A3766A019C6}" srcOrd="0" destOrd="0" presId="urn:microsoft.com/office/officeart/2018/2/layout/IconLabelList"/>
    <dgm:cxn modelId="{2BD23AB6-D21E-4FEA-AFEB-5158E96FA28D}" type="presOf" srcId="{7224F5D3-0A0F-423A-A7B7-49F268FF67F0}" destId="{6304F4B3-C012-43BE-A99C-1D5A6BEC69B8}" srcOrd="0" destOrd="0" presId="urn:microsoft.com/office/officeart/2018/2/layout/IconLabelList"/>
    <dgm:cxn modelId="{968F5ADF-9714-4CB8-89C4-E7F238BC3E3F}" type="presParOf" srcId="{6304F4B3-C012-43BE-A99C-1D5A6BEC69B8}" destId="{8C6C52DD-6919-48AF-AE0B-3158A459DC45}" srcOrd="0" destOrd="0" presId="urn:microsoft.com/office/officeart/2018/2/layout/IconLabelList"/>
    <dgm:cxn modelId="{77678DEB-B1A9-4951-A525-DA867E5D961C}" type="presParOf" srcId="{8C6C52DD-6919-48AF-AE0B-3158A459DC45}" destId="{D9D5C4A5-68EF-47C8-BC9D-2BA46A15222E}" srcOrd="0" destOrd="0" presId="urn:microsoft.com/office/officeart/2018/2/layout/IconLabelList"/>
    <dgm:cxn modelId="{788829E1-5D0F-4BE9-BB9A-BB2781B03A5C}" type="presParOf" srcId="{8C6C52DD-6919-48AF-AE0B-3158A459DC45}" destId="{B0772699-63A7-4E4C-81C0-73A6B78C7772}" srcOrd="1" destOrd="0" presId="urn:microsoft.com/office/officeart/2018/2/layout/IconLabelList"/>
    <dgm:cxn modelId="{DF8562AC-FA2B-43B7-87A6-42F787FCCB37}" type="presParOf" srcId="{8C6C52DD-6919-48AF-AE0B-3158A459DC45}" destId="{B0B8560F-68CC-4B98-B60A-9A3766A019C6}" srcOrd="2" destOrd="0" presId="urn:microsoft.com/office/officeart/2018/2/layout/IconLabelList"/>
    <dgm:cxn modelId="{A3A1F899-760E-4C55-9EA6-BB4B0CBB3EC0}" type="presParOf" srcId="{6304F4B3-C012-43BE-A99C-1D5A6BEC69B8}" destId="{7CFA7C2A-6A76-47C1-ADCE-99A5E6C3279D}" srcOrd="1" destOrd="0" presId="urn:microsoft.com/office/officeart/2018/2/layout/IconLabelList"/>
    <dgm:cxn modelId="{25E4D853-3BDB-431E-9430-689373C7004B}" type="presParOf" srcId="{6304F4B3-C012-43BE-A99C-1D5A6BEC69B8}" destId="{63F3842C-8D07-4AED-8670-EF16588E76E6}" srcOrd="2" destOrd="0" presId="urn:microsoft.com/office/officeart/2018/2/layout/IconLabelList"/>
    <dgm:cxn modelId="{4B1D83D7-3EE0-4139-935C-9375CD55C234}" type="presParOf" srcId="{63F3842C-8D07-4AED-8670-EF16588E76E6}" destId="{287C7006-D23D-46E5-92F5-09D3F00E096B}" srcOrd="0" destOrd="0" presId="urn:microsoft.com/office/officeart/2018/2/layout/IconLabelList"/>
    <dgm:cxn modelId="{48240D4D-CD56-4D89-BE99-FC4FF7B140DF}" type="presParOf" srcId="{63F3842C-8D07-4AED-8670-EF16588E76E6}" destId="{A1C2A19B-DE12-41FB-9223-3B70C08778C5}" srcOrd="1" destOrd="0" presId="urn:microsoft.com/office/officeart/2018/2/layout/IconLabelList"/>
    <dgm:cxn modelId="{D6C06195-FB5E-4CB1-B618-141038973B89}" type="presParOf" srcId="{63F3842C-8D07-4AED-8670-EF16588E76E6}" destId="{8E5C2EFF-C75B-414F-91BE-2B3772255044}" srcOrd="2" destOrd="0" presId="urn:microsoft.com/office/officeart/2018/2/layout/IconLabelList"/>
    <dgm:cxn modelId="{EB664C50-5831-4DEE-B941-F70A65DE07B3}" type="presParOf" srcId="{6304F4B3-C012-43BE-A99C-1D5A6BEC69B8}" destId="{012672BF-B8DB-49A5-BE6B-B92729D83A2E}" srcOrd="3" destOrd="0" presId="urn:microsoft.com/office/officeart/2018/2/layout/IconLabelList"/>
    <dgm:cxn modelId="{0DAA1FA4-0884-4CDE-BC64-8A81CE1C8B98}" type="presParOf" srcId="{6304F4B3-C012-43BE-A99C-1D5A6BEC69B8}" destId="{C78ACEB9-E169-4974-91FC-A023C579F3E8}" srcOrd="4" destOrd="0" presId="urn:microsoft.com/office/officeart/2018/2/layout/IconLabelList"/>
    <dgm:cxn modelId="{CCB762EF-115B-4483-818E-56D050544BB4}" type="presParOf" srcId="{C78ACEB9-E169-4974-91FC-A023C579F3E8}" destId="{5864792A-0221-456F-8DC2-34F81D7A200B}" srcOrd="0" destOrd="0" presId="urn:microsoft.com/office/officeart/2018/2/layout/IconLabelList"/>
    <dgm:cxn modelId="{5B21CF77-D5DB-4AB0-B211-1E31895C21E0}" type="presParOf" srcId="{C78ACEB9-E169-4974-91FC-A023C579F3E8}" destId="{C7F0878C-4D5A-4392-B5D4-C7BD37DF91D2}" srcOrd="1" destOrd="0" presId="urn:microsoft.com/office/officeart/2018/2/layout/IconLabelList"/>
    <dgm:cxn modelId="{5AAA0A09-8153-465D-9D11-10A84851E3EA}" type="presParOf" srcId="{C78ACEB9-E169-4974-91FC-A023C579F3E8}" destId="{2380B6D5-6044-4B5F-9504-6722275A55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27A2F-8B59-451B-AEBE-303D6FB3C629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4ADE4C-072E-4467-9373-C2910886FF86}">
      <dgm:prSet/>
      <dgm:spPr/>
      <dgm:t>
        <a:bodyPr/>
        <a:lstStyle/>
        <a:p>
          <a:r>
            <a:rPr lang="en-US"/>
            <a:t>NameNode (Master)</a:t>
          </a:r>
        </a:p>
      </dgm:t>
    </dgm:pt>
    <dgm:pt modelId="{A2762ED9-118B-4F43-96FA-BDB411FEC1CD}" type="parTrans" cxnId="{80225843-A6E1-4E85-AA8E-29E8C8690081}">
      <dgm:prSet/>
      <dgm:spPr/>
      <dgm:t>
        <a:bodyPr/>
        <a:lstStyle/>
        <a:p>
          <a:endParaRPr lang="en-US"/>
        </a:p>
      </dgm:t>
    </dgm:pt>
    <dgm:pt modelId="{6BDD253A-D1C8-4D95-80F6-7B161C0C605E}" type="sibTrans" cxnId="{80225843-A6E1-4E85-AA8E-29E8C8690081}">
      <dgm:prSet/>
      <dgm:spPr/>
      <dgm:t>
        <a:bodyPr/>
        <a:lstStyle/>
        <a:p>
          <a:endParaRPr lang="en-US"/>
        </a:p>
      </dgm:t>
    </dgm:pt>
    <dgm:pt modelId="{224AC517-BAE6-401B-8B48-C7CBEDEEEF57}">
      <dgm:prSet/>
      <dgm:spPr/>
      <dgm:t>
        <a:bodyPr/>
        <a:lstStyle/>
        <a:p>
          <a:r>
            <a:rPr lang="en-US"/>
            <a:t>SecondaryNameNode</a:t>
          </a:r>
        </a:p>
      </dgm:t>
    </dgm:pt>
    <dgm:pt modelId="{4F349579-5166-4B50-BD8C-B37F169D92F7}" type="parTrans" cxnId="{91562D74-07E8-4DE4-B2FB-A8703837F3BD}">
      <dgm:prSet/>
      <dgm:spPr/>
      <dgm:t>
        <a:bodyPr/>
        <a:lstStyle/>
        <a:p>
          <a:endParaRPr lang="en-US"/>
        </a:p>
      </dgm:t>
    </dgm:pt>
    <dgm:pt modelId="{8C2DB1C7-6CDD-4855-A0F0-51A747C8B9B5}" type="sibTrans" cxnId="{91562D74-07E8-4DE4-B2FB-A8703837F3BD}">
      <dgm:prSet/>
      <dgm:spPr/>
      <dgm:t>
        <a:bodyPr/>
        <a:lstStyle/>
        <a:p>
          <a:endParaRPr lang="en-US"/>
        </a:p>
      </dgm:t>
    </dgm:pt>
    <dgm:pt modelId="{DB6E65CF-77B6-4E63-ACBE-CBBFF32A5197}">
      <dgm:prSet/>
      <dgm:spPr/>
      <dgm:t>
        <a:bodyPr/>
        <a:lstStyle/>
        <a:p>
          <a:r>
            <a:rPr lang="en-US"/>
            <a:t>DataNode (Slave1)</a:t>
          </a:r>
        </a:p>
      </dgm:t>
    </dgm:pt>
    <dgm:pt modelId="{399EC974-2728-4475-9D7F-DA18D4166845}" type="parTrans" cxnId="{C19D78FA-DDC8-4BBD-B8D6-B38827056343}">
      <dgm:prSet/>
      <dgm:spPr/>
      <dgm:t>
        <a:bodyPr/>
        <a:lstStyle/>
        <a:p>
          <a:endParaRPr lang="en-US"/>
        </a:p>
      </dgm:t>
    </dgm:pt>
    <dgm:pt modelId="{6FC1E648-579A-49BA-A1F5-306F56E6514B}" type="sibTrans" cxnId="{C19D78FA-DDC8-4BBD-B8D6-B38827056343}">
      <dgm:prSet/>
      <dgm:spPr/>
      <dgm:t>
        <a:bodyPr/>
        <a:lstStyle/>
        <a:p>
          <a:endParaRPr lang="en-US"/>
        </a:p>
      </dgm:t>
    </dgm:pt>
    <dgm:pt modelId="{8FA21838-4DA6-4F15-808E-C24186C73167}">
      <dgm:prSet/>
      <dgm:spPr/>
      <dgm:t>
        <a:bodyPr/>
        <a:lstStyle/>
        <a:p>
          <a:r>
            <a:rPr lang="en-US"/>
            <a:t>DataNode (Slave2)</a:t>
          </a:r>
        </a:p>
      </dgm:t>
    </dgm:pt>
    <dgm:pt modelId="{2B1E4564-E195-435F-BD56-EA1ACAF0BECE}" type="parTrans" cxnId="{9B49F04C-727B-495B-BB1F-3785506513BC}">
      <dgm:prSet/>
      <dgm:spPr/>
      <dgm:t>
        <a:bodyPr/>
        <a:lstStyle/>
        <a:p>
          <a:endParaRPr lang="en-US"/>
        </a:p>
      </dgm:t>
    </dgm:pt>
    <dgm:pt modelId="{505B3530-7B25-4FE4-9968-28B721A47595}" type="sibTrans" cxnId="{9B49F04C-727B-495B-BB1F-3785506513BC}">
      <dgm:prSet/>
      <dgm:spPr/>
      <dgm:t>
        <a:bodyPr/>
        <a:lstStyle/>
        <a:p>
          <a:endParaRPr lang="en-US"/>
        </a:p>
      </dgm:t>
    </dgm:pt>
    <dgm:pt modelId="{2D46CA46-DC9F-4D01-8BE7-08ACFFD07B77}" type="pres">
      <dgm:prSet presAssocID="{A3827A2F-8B59-451B-AEBE-303D6FB3C6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2164F8-5C8A-4165-BCFC-79B5D609407E}" type="pres">
      <dgm:prSet presAssocID="{024ADE4C-072E-4467-9373-C2910886FF86}" presName="hierRoot1" presStyleCnt="0"/>
      <dgm:spPr/>
    </dgm:pt>
    <dgm:pt modelId="{6587F83A-BA82-4E50-ADB0-1967B54437B9}" type="pres">
      <dgm:prSet presAssocID="{024ADE4C-072E-4467-9373-C2910886FF86}" presName="composite" presStyleCnt="0"/>
      <dgm:spPr/>
    </dgm:pt>
    <dgm:pt modelId="{EBD590BC-1DC8-499B-847B-0BFCD0D15958}" type="pres">
      <dgm:prSet presAssocID="{024ADE4C-072E-4467-9373-C2910886FF86}" presName="background" presStyleLbl="node0" presStyleIdx="0" presStyleCnt="4"/>
      <dgm:spPr/>
    </dgm:pt>
    <dgm:pt modelId="{BE9775CF-FBB9-438D-844F-AF3803B51530}" type="pres">
      <dgm:prSet presAssocID="{024ADE4C-072E-4467-9373-C2910886FF86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889184-0962-4B17-A321-9C85B104004E}" type="pres">
      <dgm:prSet presAssocID="{024ADE4C-072E-4467-9373-C2910886FF86}" presName="hierChild2" presStyleCnt="0"/>
      <dgm:spPr/>
    </dgm:pt>
    <dgm:pt modelId="{C500BA01-CC26-450B-9EA6-34F0AECCC828}" type="pres">
      <dgm:prSet presAssocID="{224AC517-BAE6-401B-8B48-C7CBEDEEEF57}" presName="hierRoot1" presStyleCnt="0"/>
      <dgm:spPr/>
    </dgm:pt>
    <dgm:pt modelId="{82CD2C52-9C21-4E49-9C42-AC980AA80112}" type="pres">
      <dgm:prSet presAssocID="{224AC517-BAE6-401B-8B48-C7CBEDEEEF57}" presName="composite" presStyleCnt="0"/>
      <dgm:spPr/>
    </dgm:pt>
    <dgm:pt modelId="{DED2F21B-B86C-4476-82C0-E77CD11ED13D}" type="pres">
      <dgm:prSet presAssocID="{224AC517-BAE6-401B-8B48-C7CBEDEEEF57}" presName="background" presStyleLbl="node0" presStyleIdx="1" presStyleCnt="4"/>
      <dgm:spPr/>
    </dgm:pt>
    <dgm:pt modelId="{47E0C06F-70EF-4685-83A0-1AEBFC89F63B}" type="pres">
      <dgm:prSet presAssocID="{224AC517-BAE6-401B-8B48-C7CBEDEEEF57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3245CD-DEAC-4978-9AC9-AE9B8D7DA1DA}" type="pres">
      <dgm:prSet presAssocID="{224AC517-BAE6-401B-8B48-C7CBEDEEEF57}" presName="hierChild2" presStyleCnt="0"/>
      <dgm:spPr/>
    </dgm:pt>
    <dgm:pt modelId="{F0CC44B7-4F7A-45C6-9674-22BD562A08B0}" type="pres">
      <dgm:prSet presAssocID="{DB6E65CF-77B6-4E63-ACBE-CBBFF32A5197}" presName="hierRoot1" presStyleCnt="0"/>
      <dgm:spPr/>
    </dgm:pt>
    <dgm:pt modelId="{4905E37E-5E19-4C7E-8A24-D220E3418499}" type="pres">
      <dgm:prSet presAssocID="{DB6E65CF-77B6-4E63-ACBE-CBBFF32A5197}" presName="composite" presStyleCnt="0"/>
      <dgm:spPr/>
    </dgm:pt>
    <dgm:pt modelId="{40315E2E-890C-42BD-B500-1BB0D28469FF}" type="pres">
      <dgm:prSet presAssocID="{DB6E65CF-77B6-4E63-ACBE-CBBFF32A5197}" presName="background" presStyleLbl="node0" presStyleIdx="2" presStyleCnt="4"/>
      <dgm:spPr/>
    </dgm:pt>
    <dgm:pt modelId="{3BD0DDD4-C6E9-4E7C-B201-10D16A06740B}" type="pres">
      <dgm:prSet presAssocID="{DB6E65CF-77B6-4E63-ACBE-CBBFF32A5197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7BDFD4-4A91-48E9-9D73-CE03DAC1DB60}" type="pres">
      <dgm:prSet presAssocID="{DB6E65CF-77B6-4E63-ACBE-CBBFF32A5197}" presName="hierChild2" presStyleCnt="0"/>
      <dgm:spPr/>
    </dgm:pt>
    <dgm:pt modelId="{7000ACA5-6952-4A43-8158-ECE780B72846}" type="pres">
      <dgm:prSet presAssocID="{8FA21838-4DA6-4F15-808E-C24186C73167}" presName="hierRoot1" presStyleCnt="0"/>
      <dgm:spPr/>
    </dgm:pt>
    <dgm:pt modelId="{5DB470D5-BA30-4A0A-A305-0A90EED6FBAD}" type="pres">
      <dgm:prSet presAssocID="{8FA21838-4DA6-4F15-808E-C24186C73167}" presName="composite" presStyleCnt="0"/>
      <dgm:spPr/>
    </dgm:pt>
    <dgm:pt modelId="{2A0F3DE4-F827-4B74-A8A7-55CD599070A3}" type="pres">
      <dgm:prSet presAssocID="{8FA21838-4DA6-4F15-808E-C24186C73167}" presName="background" presStyleLbl="node0" presStyleIdx="3" presStyleCnt="4"/>
      <dgm:spPr/>
    </dgm:pt>
    <dgm:pt modelId="{40DFDFC9-5EF7-439E-9981-9EE4D1C4F4AA}" type="pres">
      <dgm:prSet presAssocID="{8FA21838-4DA6-4F15-808E-C24186C73167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8BCBE-C5BB-49A8-AA6B-7EF2887D56AB}" type="pres">
      <dgm:prSet presAssocID="{8FA21838-4DA6-4F15-808E-C24186C73167}" presName="hierChild2" presStyleCnt="0"/>
      <dgm:spPr/>
    </dgm:pt>
  </dgm:ptLst>
  <dgm:cxnLst>
    <dgm:cxn modelId="{689B733E-13B1-4E58-927A-6E4F4553AF7E}" type="presOf" srcId="{8FA21838-4DA6-4F15-808E-C24186C73167}" destId="{40DFDFC9-5EF7-439E-9981-9EE4D1C4F4AA}" srcOrd="0" destOrd="0" presId="urn:microsoft.com/office/officeart/2005/8/layout/hierarchy1"/>
    <dgm:cxn modelId="{CB93330E-5E03-4A1B-AC5D-1682CA3AA356}" type="presOf" srcId="{DB6E65CF-77B6-4E63-ACBE-CBBFF32A5197}" destId="{3BD0DDD4-C6E9-4E7C-B201-10D16A06740B}" srcOrd="0" destOrd="0" presId="urn:microsoft.com/office/officeart/2005/8/layout/hierarchy1"/>
    <dgm:cxn modelId="{9B49F04C-727B-495B-BB1F-3785506513BC}" srcId="{A3827A2F-8B59-451B-AEBE-303D6FB3C629}" destId="{8FA21838-4DA6-4F15-808E-C24186C73167}" srcOrd="3" destOrd="0" parTransId="{2B1E4564-E195-435F-BD56-EA1ACAF0BECE}" sibTransId="{505B3530-7B25-4FE4-9968-28B721A47595}"/>
    <dgm:cxn modelId="{91562D74-07E8-4DE4-B2FB-A8703837F3BD}" srcId="{A3827A2F-8B59-451B-AEBE-303D6FB3C629}" destId="{224AC517-BAE6-401B-8B48-C7CBEDEEEF57}" srcOrd="1" destOrd="0" parTransId="{4F349579-5166-4B50-BD8C-B37F169D92F7}" sibTransId="{8C2DB1C7-6CDD-4855-A0F0-51A747C8B9B5}"/>
    <dgm:cxn modelId="{C19D78FA-DDC8-4BBD-B8D6-B38827056343}" srcId="{A3827A2F-8B59-451B-AEBE-303D6FB3C629}" destId="{DB6E65CF-77B6-4E63-ACBE-CBBFF32A5197}" srcOrd="2" destOrd="0" parTransId="{399EC974-2728-4475-9D7F-DA18D4166845}" sibTransId="{6FC1E648-579A-49BA-A1F5-306F56E6514B}"/>
    <dgm:cxn modelId="{3A7E2BA7-4D68-443A-A979-9266C0B76331}" type="presOf" srcId="{224AC517-BAE6-401B-8B48-C7CBEDEEEF57}" destId="{47E0C06F-70EF-4685-83A0-1AEBFC89F63B}" srcOrd="0" destOrd="0" presId="urn:microsoft.com/office/officeart/2005/8/layout/hierarchy1"/>
    <dgm:cxn modelId="{80225843-A6E1-4E85-AA8E-29E8C8690081}" srcId="{A3827A2F-8B59-451B-AEBE-303D6FB3C629}" destId="{024ADE4C-072E-4467-9373-C2910886FF86}" srcOrd="0" destOrd="0" parTransId="{A2762ED9-118B-4F43-96FA-BDB411FEC1CD}" sibTransId="{6BDD253A-D1C8-4D95-80F6-7B161C0C605E}"/>
    <dgm:cxn modelId="{C0F10EFC-D85C-4AA9-BDC2-FAC117F495D0}" type="presOf" srcId="{024ADE4C-072E-4467-9373-C2910886FF86}" destId="{BE9775CF-FBB9-438D-844F-AF3803B51530}" srcOrd="0" destOrd="0" presId="urn:microsoft.com/office/officeart/2005/8/layout/hierarchy1"/>
    <dgm:cxn modelId="{B373B8B4-D8ED-4813-AC58-1957A56FEB0B}" type="presOf" srcId="{A3827A2F-8B59-451B-AEBE-303D6FB3C629}" destId="{2D46CA46-DC9F-4D01-8BE7-08ACFFD07B77}" srcOrd="0" destOrd="0" presId="urn:microsoft.com/office/officeart/2005/8/layout/hierarchy1"/>
    <dgm:cxn modelId="{83D2CC22-0B64-444D-826C-5FA62064B8C8}" type="presParOf" srcId="{2D46CA46-DC9F-4D01-8BE7-08ACFFD07B77}" destId="{942164F8-5C8A-4165-BCFC-79B5D609407E}" srcOrd="0" destOrd="0" presId="urn:microsoft.com/office/officeart/2005/8/layout/hierarchy1"/>
    <dgm:cxn modelId="{E29548A5-8F62-4595-97A5-74C9C6A24321}" type="presParOf" srcId="{942164F8-5C8A-4165-BCFC-79B5D609407E}" destId="{6587F83A-BA82-4E50-ADB0-1967B54437B9}" srcOrd="0" destOrd="0" presId="urn:microsoft.com/office/officeart/2005/8/layout/hierarchy1"/>
    <dgm:cxn modelId="{60D64320-6877-4D10-B599-94E572723247}" type="presParOf" srcId="{6587F83A-BA82-4E50-ADB0-1967B54437B9}" destId="{EBD590BC-1DC8-499B-847B-0BFCD0D15958}" srcOrd="0" destOrd="0" presId="urn:microsoft.com/office/officeart/2005/8/layout/hierarchy1"/>
    <dgm:cxn modelId="{EE830155-BA94-4D79-8BAD-73E44CAE2CD9}" type="presParOf" srcId="{6587F83A-BA82-4E50-ADB0-1967B54437B9}" destId="{BE9775CF-FBB9-438D-844F-AF3803B51530}" srcOrd="1" destOrd="0" presId="urn:microsoft.com/office/officeart/2005/8/layout/hierarchy1"/>
    <dgm:cxn modelId="{3781A496-7F7C-4282-9116-4DFF939BEE87}" type="presParOf" srcId="{942164F8-5C8A-4165-BCFC-79B5D609407E}" destId="{ED889184-0962-4B17-A321-9C85B104004E}" srcOrd="1" destOrd="0" presId="urn:microsoft.com/office/officeart/2005/8/layout/hierarchy1"/>
    <dgm:cxn modelId="{30120514-1927-4077-A004-4AAB1A00BA43}" type="presParOf" srcId="{2D46CA46-DC9F-4D01-8BE7-08ACFFD07B77}" destId="{C500BA01-CC26-450B-9EA6-34F0AECCC828}" srcOrd="1" destOrd="0" presId="urn:microsoft.com/office/officeart/2005/8/layout/hierarchy1"/>
    <dgm:cxn modelId="{A02D7C7D-3B74-4E58-933C-3F30EE798A0C}" type="presParOf" srcId="{C500BA01-CC26-450B-9EA6-34F0AECCC828}" destId="{82CD2C52-9C21-4E49-9C42-AC980AA80112}" srcOrd="0" destOrd="0" presId="urn:microsoft.com/office/officeart/2005/8/layout/hierarchy1"/>
    <dgm:cxn modelId="{1DAEEE9F-A08F-4FB5-A14C-437BAF4D23DF}" type="presParOf" srcId="{82CD2C52-9C21-4E49-9C42-AC980AA80112}" destId="{DED2F21B-B86C-4476-82C0-E77CD11ED13D}" srcOrd="0" destOrd="0" presId="urn:microsoft.com/office/officeart/2005/8/layout/hierarchy1"/>
    <dgm:cxn modelId="{A82B2D17-0C7C-4411-B0B3-89718FB169FE}" type="presParOf" srcId="{82CD2C52-9C21-4E49-9C42-AC980AA80112}" destId="{47E0C06F-70EF-4685-83A0-1AEBFC89F63B}" srcOrd="1" destOrd="0" presId="urn:microsoft.com/office/officeart/2005/8/layout/hierarchy1"/>
    <dgm:cxn modelId="{904CF1B2-64EB-479D-9488-95E7BDFD674F}" type="presParOf" srcId="{C500BA01-CC26-450B-9EA6-34F0AECCC828}" destId="{C43245CD-DEAC-4978-9AC9-AE9B8D7DA1DA}" srcOrd="1" destOrd="0" presId="urn:microsoft.com/office/officeart/2005/8/layout/hierarchy1"/>
    <dgm:cxn modelId="{48D76C0F-0732-48C1-A77A-A94607981E2D}" type="presParOf" srcId="{2D46CA46-DC9F-4D01-8BE7-08ACFFD07B77}" destId="{F0CC44B7-4F7A-45C6-9674-22BD562A08B0}" srcOrd="2" destOrd="0" presId="urn:microsoft.com/office/officeart/2005/8/layout/hierarchy1"/>
    <dgm:cxn modelId="{7CD299E6-5A1C-4EC1-BD12-98A4D267AD10}" type="presParOf" srcId="{F0CC44B7-4F7A-45C6-9674-22BD562A08B0}" destId="{4905E37E-5E19-4C7E-8A24-D220E3418499}" srcOrd="0" destOrd="0" presId="urn:microsoft.com/office/officeart/2005/8/layout/hierarchy1"/>
    <dgm:cxn modelId="{E8B01CAF-B9A9-47D2-881E-224FB0212007}" type="presParOf" srcId="{4905E37E-5E19-4C7E-8A24-D220E3418499}" destId="{40315E2E-890C-42BD-B500-1BB0D28469FF}" srcOrd="0" destOrd="0" presId="urn:microsoft.com/office/officeart/2005/8/layout/hierarchy1"/>
    <dgm:cxn modelId="{74E5AB74-F866-4B39-96FA-11D5E2FE5CC4}" type="presParOf" srcId="{4905E37E-5E19-4C7E-8A24-D220E3418499}" destId="{3BD0DDD4-C6E9-4E7C-B201-10D16A06740B}" srcOrd="1" destOrd="0" presId="urn:microsoft.com/office/officeart/2005/8/layout/hierarchy1"/>
    <dgm:cxn modelId="{F1F36E91-4477-4A0E-9082-71485FDD9EB5}" type="presParOf" srcId="{F0CC44B7-4F7A-45C6-9674-22BD562A08B0}" destId="{027BDFD4-4A91-48E9-9D73-CE03DAC1DB60}" srcOrd="1" destOrd="0" presId="urn:microsoft.com/office/officeart/2005/8/layout/hierarchy1"/>
    <dgm:cxn modelId="{08968F17-002E-4039-A049-ACDF3CB42CFA}" type="presParOf" srcId="{2D46CA46-DC9F-4D01-8BE7-08ACFFD07B77}" destId="{7000ACA5-6952-4A43-8158-ECE780B72846}" srcOrd="3" destOrd="0" presId="urn:microsoft.com/office/officeart/2005/8/layout/hierarchy1"/>
    <dgm:cxn modelId="{00FC3AB2-EC1F-4ECE-9BD9-048382AB70A0}" type="presParOf" srcId="{7000ACA5-6952-4A43-8158-ECE780B72846}" destId="{5DB470D5-BA30-4A0A-A305-0A90EED6FBAD}" srcOrd="0" destOrd="0" presId="urn:microsoft.com/office/officeart/2005/8/layout/hierarchy1"/>
    <dgm:cxn modelId="{68F94744-EFB1-415E-BEAC-419F936202AD}" type="presParOf" srcId="{5DB470D5-BA30-4A0A-A305-0A90EED6FBAD}" destId="{2A0F3DE4-F827-4B74-A8A7-55CD599070A3}" srcOrd="0" destOrd="0" presId="urn:microsoft.com/office/officeart/2005/8/layout/hierarchy1"/>
    <dgm:cxn modelId="{50E885A5-6DE8-4AC3-B234-0AAAD7403A7A}" type="presParOf" srcId="{5DB470D5-BA30-4A0A-A305-0A90EED6FBAD}" destId="{40DFDFC9-5EF7-439E-9981-9EE4D1C4F4AA}" srcOrd="1" destOrd="0" presId="urn:microsoft.com/office/officeart/2005/8/layout/hierarchy1"/>
    <dgm:cxn modelId="{E45429AE-3B00-4CCB-A4C9-24D99C679798}" type="presParOf" srcId="{7000ACA5-6952-4A43-8158-ECE780B72846}" destId="{CE88BCBE-C5BB-49A8-AA6B-7EF2887D56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839246-331E-4554-B5C3-057CC394852E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79290F-1BED-4181-AB62-E67C280DFC73}">
      <dgm:prSet/>
      <dgm:spPr/>
      <dgm:t>
        <a:bodyPr/>
        <a:lstStyle/>
        <a:p>
          <a:r>
            <a:rPr lang="en-US"/>
            <a:t>Step 1</a:t>
          </a:r>
        </a:p>
      </dgm:t>
    </dgm:pt>
    <dgm:pt modelId="{E748C254-32FC-4946-B67B-645486422744}" type="parTrans" cxnId="{01D4B70A-AE27-467B-87FF-1F97FBA61172}">
      <dgm:prSet/>
      <dgm:spPr/>
      <dgm:t>
        <a:bodyPr/>
        <a:lstStyle/>
        <a:p>
          <a:endParaRPr lang="en-US"/>
        </a:p>
      </dgm:t>
    </dgm:pt>
    <dgm:pt modelId="{F59FA029-6490-4375-A954-77E96EB830E3}" type="sibTrans" cxnId="{01D4B70A-AE27-467B-87FF-1F97FBA61172}">
      <dgm:prSet/>
      <dgm:spPr/>
      <dgm:t>
        <a:bodyPr/>
        <a:lstStyle/>
        <a:p>
          <a:endParaRPr lang="en-US"/>
        </a:p>
      </dgm:t>
    </dgm:pt>
    <dgm:pt modelId="{ED929EE3-9781-4C92-A090-4B0C7C22D47F}">
      <dgm:prSet/>
      <dgm:spPr/>
      <dgm:t>
        <a:bodyPr/>
        <a:lstStyle/>
        <a:p>
          <a:r>
            <a:rPr lang="en-US"/>
            <a:t>Setting up Amazon EC2 Instances</a:t>
          </a:r>
        </a:p>
      </dgm:t>
    </dgm:pt>
    <dgm:pt modelId="{DC16D66D-EACE-46A3-BB30-5B98DC8E0F65}" type="parTrans" cxnId="{C6846D66-CE53-416A-97B3-9C6320D75F4A}">
      <dgm:prSet/>
      <dgm:spPr/>
      <dgm:t>
        <a:bodyPr/>
        <a:lstStyle/>
        <a:p>
          <a:endParaRPr lang="en-US"/>
        </a:p>
      </dgm:t>
    </dgm:pt>
    <dgm:pt modelId="{3C909297-7396-4C88-8D91-4D266F42C52A}" type="sibTrans" cxnId="{C6846D66-CE53-416A-97B3-9C6320D75F4A}">
      <dgm:prSet/>
      <dgm:spPr/>
      <dgm:t>
        <a:bodyPr/>
        <a:lstStyle/>
        <a:p>
          <a:endParaRPr lang="en-US"/>
        </a:p>
      </dgm:t>
    </dgm:pt>
    <dgm:pt modelId="{EE624F5C-33B9-489A-A5B3-93FE2DB5C42A}">
      <dgm:prSet/>
      <dgm:spPr/>
      <dgm:t>
        <a:bodyPr/>
        <a:lstStyle/>
        <a:p>
          <a:r>
            <a:rPr lang="en-US"/>
            <a:t>Step 2</a:t>
          </a:r>
        </a:p>
      </dgm:t>
    </dgm:pt>
    <dgm:pt modelId="{34BD4943-8B6E-4C34-BA38-8399736456CD}" type="parTrans" cxnId="{B9AB9313-4A47-41A0-9C95-039B5B048E15}">
      <dgm:prSet/>
      <dgm:spPr/>
      <dgm:t>
        <a:bodyPr/>
        <a:lstStyle/>
        <a:p>
          <a:endParaRPr lang="en-US"/>
        </a:p>
      </dgm:t>
    </dgm:pt>
    <dgm:pt modelId="{6F20F44B-87A0-4764-83C0-8B145832FDA2}" type="sibTrans" cxnId="{B9AB9313-4A47-41A0-9C95-039B5B048E15}">
      <dgm:prSet/>
      <dgm:spPr/>
      <dgm:t>
        <a:bodyPr/>
        <a:lstStyle/>
        <a:p>
          <a:endParaRPr lang="en-US"/>
        </a:p>
      </dgm:t>
    </dgm:pt>
    <dgm:pt modelId="{4ECA0CFE-D53E-4682-BA93-717B3AA9AE4B}">
      <dgm:prSet/>
      <dgm:spPr/>
      <dgm:t>
        <a:bodyPr/>
        <a:lstStyle/>
        <a:p>
          <a:r>
            <a:rPr lang="en-US"/>
            <a:t>Setting up client access to Amazon Instances (using Putty.)</a:t>
          </a:r>
        </a:p>
      </dgm:t>
    </dgm:pt>
    <dgm:pt modelId="{C1166F09-40F6-4C0C-9125-4DC56F25CE41}" type="parTrans" cxnId="{B4C02CF6-BDEC-4500-8C6F-BBA0C4043781}">
      <dgm:prSet/>
      <dgm:spPr/>
      <dgm:t>
        <a:bodyPr/>
        <a:lstStyle/>
        <a:p>
          <a:endParaRPr lang="en-US"/>
        </a:p>
      </dgm:t>
    </dgm:pt>
    <dgm:pt modelId="{8704E931-AEE5-4F64-97CE-26B974D8743E}" type="sibTrans" cxnId="{B4C02CF6-BDEC-4500-8C6F-BBA0C4043781}">
      <dgm:prSet/>
      <dgm:spPr/>
      <dgm:t>
        <a:bodyPr/>
        <a:lstStyle/>
        <a:p>
          <a:endParaRPr lang="en-US"/>
        </a:p>
      </dgm:t>
    </dgm:pt>
    <dgm:pt modelId="{5FC06C1E-1815-4941-9EB4-339EE6C8620C}">
      <dgm:prSet/>
      <dgm:spPr/>
      <dgm:t>
        <a:bodyPr/>
        <a:lstStyle/>
        <a:p>
          <a:r>
            <a:rPr lang="en-US"/>
            <a:t>Step 3</a:t>
          </a:r>
        </a:p>
      </dgm:t>
    </dgm:pt>
    <dgm:pt modelId="{873C4B68-21F6-4509-BA52-EA0E2C868880}" type="parTrans" cxnId="{7C6401FB-D9A6-4787-A93A-A4A737855880}">
      <dgm:prSet/>
      <dgm:spPr/>
      <dgm:t>
        <a:bodyPr/>
        <a:lstStyle/>
        <a:p>
          <a:endParaRPr lang="en-US"/>
        </a:p>
      </dgm:t>
    </dgm:pt>
    <dgm:pt modelId="{589A2EF9-8EED-4043-8FD7-895D4B529760}" type="sibTrans" cxnId="{7C6401FB-D9A6-4787-A93A-A4A737855880}">
      <dgm:prSet/>
      <dgm:spPr/>
      <dgm:t>
        <a:bodyPr/>
        <a:lstStyle/>
        <a:p>
          <a:endParaRPr lang="en-US"/>
        </a:p>
      </dgm:t>
    </dgm:pt>
    <dgm:pt modelId="{5A0CA4B7-F712-4276-BA9B-C66A4B272C42}">
      <dgm:prSet/>
      <dgm:spPr/>
      <dgm:t>
        <a:bodyPr/>
        <a:lstStyle/>
        <a:p>
          <a:r>
            <a:rPr lang="en-US"/>
            <a:t>Setup WinSCP access to EC2 instances</a:t>
          </a:r>
        </a:p>
      </dgm:t>
    </dgm:pt>
    <dgm:pt modelId="{175B7CEA-A33A-4D6C-B400-C205AB742141}" type="parTrans" cxnId="{166803F0-FBEC-4668-AEAA-08FB43CB2C15}">
      <dgm:prSet/>
      <dgm:spPr/>
      <dgm:t>
        <a:bodyPr/>
        <a:lstStyle/>
        <a:p>
          <a:endParaRPr lang="en-US"/>
        </a:p>
      </dgm:t>
    </dgm:pt>
    <dgm:pt modelId="{6A08CF31-5092-402A-B545-E142CC3F5AC4}" type="sibTrans" cxnId="{166803F0-FBEC-4668-AEAA-08FB43CB2C15}">
      <dgm:prSet/>
      <dgm:spPr/>
      <dgm:t>
        <a:bodyPr/>
        <a:lstStyle/>
        <a:p>
          <a:endParaRPr lang="en-US"/>
        </a:p>
      </dgm:t>
    </dgm:pt>
    <dgm:pt modelId="{B4D8F607-CB43-4BBA-A353-EEB32F847477}">
      <dgm:prSet/>
      <dgm:spPr/>
      <dgm:t>
        <a:bodyPr/>
        <a:lstStyle/>
        <a:p>
          <a:r>
            <a:rPr lang="en-US"/>
            <a:t>Step 4</a:t>
          </a:r>
        </a:p>
      </dgm:t>
    </dgm:pt>
    <dgm:pt modelId="{6D47DF1F-61CF-4BAB-BB24-C36EF3349976}" type="parTrans" cxnId="{E10A855C-7F2C-44D7-86F4-6641DA09344A}">
      <dgm:prSet/>
      <dgm:spPr/>
      <dgm:t>
        <a:bodyPr/>
        <a:lstStyle/>
        <a:p>
          <a:endParaRPr lang="en-US"/>
        </a:p>
      </dgm:t>
    </dgm:pt>
    <dgm:pt modelId="{407D0F7A-3C1D-45FE-B072-E7242078A559}" type="sibTrans" cxnId="{E10A855C-7F2C-44D7-86F4-6641DA09344A}">
      <dgm:prSet/>
      <dgm:spPr/>
      <dgm:t>
        <a:bodyPr/>
        <a:lstStyle/>
        <a:p>
          <a:endParaRPr lang="en-US"/>
        </a:p>
      </dgm:t>
    </dgm:pt>
    <dgm:pt modelId="{1511E06B-FB1D-48DE-B07E-AF9AE9B1CCF8}">
      <dgm:prSet/>
      <dgm:spPr/>
      <dgm:t>
        <a:bodyPr/>
        <a:lstStyle/>
        <a:p>
          <a:r>
            <a:rPr lang="en-US"/>
            <a:t>Hadoop Multi-Node Installation and setup</a:t>
          </a:r>
          <a:br>
            <a:rPr lang="en-US"/>
          </a:br>
          <a:r>
            <a:rPr lang="en-US"/>
            <a:t/>
          </a:r>
          <a:br>
            <a:rPr lang="en-US"/>
          </a:br>
          <a:r>
            <a:rPr lang="en-US"/>
            <a:t>Notes: Most people have issues with Step 4. </a:t>
          </a:r>
          <a:br>
            <a:rPr lang="en-US"/>
          </a:br>
          <a:r>
            <a:rPr lang="en-US"/>
            <a:t>            If you just need to dig in Hadoop configuration, </a:t>
          </a:r>
          <a:br>
            <a:rPr lang="en-US"/>
          </a:br>
          <a:r>
            <a:rPr lang="en-US"/>
            <a:t>            welcome to skip to Step 4.</a:t>
          </a:r>
        </a:p>
      </dgm:t>
    </dgm:pt>
    <dgm:pt modelId="{C26A02E4-686C-4A26-8904-A70D69782F1D}" type="parTrans" cxnId="{BE627401-393B-46F1-9A00-0995DF84D96B}">
      <dgm:prSet/>
      <dgm:spPr/>
      <dgm:t>
        <a:bodyPr/>
        <a:lstStyle/>
        <a:p>
          <a:endParaRPr lang="en-US"/>
        </a:p>
      </dgm:t>
    </dgm:pt>
    <dgm:pt modelId="{5370C879-1265-438A-9EA7-C4EBFDE64CBE}" type="sibTrans" cxnId="{BE627401-393B-46F1-9A00-0995DF84D96B}">
      <dgm:prSet/>
      <dgm:spPr/>
      <dgm:t>
        <a:bodyPr/>
        <a:lstStyle/>
        <a:p>
          <a:endParaRPr lang="en-US"/>
        </a:p>
      </dgm:t>
    </dgm:pt>
    <dgm:pt modelId="{D9B78E8F-D74E-4696-ACC5-B454DBDD6CD1}" type="pres">
      <dgm:prSet presAssocID="{09839246-331E-4554-B5C3-057CC39485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9F3BDE-80C3-4006-9971-0B8AB66875A3}" type="pres">
      <dgm:prSet presAssocID="{B4D8F607-CB43-4BBA-A353-EEB32F847477}" presName="boxAndChildren" presStyleCnt="0"/>
      <dgm:spPr/>
    </dgm:pt>
    <dgm:pt modelId="{2A0ADFE8-A16F-483A-8952-72070A264392}" type="pres">
      <dgm:prSet presAssocID="{B4D8F607-CB43-4BBA-A353-EEB32F847477}" presName="parentTextBox" presStyleLbl="alignNode1" presStyleIdx="0" presStyleCnt="4"/>
      <dgm:spPr/>
      <dgm:t>
        <a:bodyPr/>
        <a:lstStyle/>
        <a:p>
          <a:endParaRPr lang="en-US"/>
        </a:p>
      </dgm:t>
    </dgm:pt>
    <dgm:pt modelId="{720519B8-23BD-4F83-9611-823B3734F46B}" type="pres">
      <dgm:prSet presAssocID="{B4D8F607-CB43-4BBA-A353-EEB32F847477}" presName="descendantBox" presStyleLbl="bgAccFollowNode1" presStyleIdx="0" presStyleCnt="4"/>
      <dgm:spPr/>
      <dgm:t>
        <a:bodyPr/>
        <a:lstStyle/>
        <a:p>
          <a:endParaRPr lang="en-US"/>
        </a:p>
      </dgm:t>
    </dgm:pt>
    <dgm:pt modelId="{2D66E3EE-38A2-4AE3-B279-1E646791382E}" type="pres">
      <dgm:prSet presAssocID="{589A2EF9-8EED-4043-8FD7-895D4B529760}" presName="sp" presStyleCnt="0"/>
      <dgm:spPr/>
    </dgm:pt>
    <dgm:pt modelId="{AC420915-96C3-4282-ABEF-185CC8FD905A}" type="pres">
      <dgm:prSet presAssocID="{5FC06C1E-1815-4941-9EB4-339EE6C8620C}" presName="arrowAndChildren" presStyleCnt="0"/>
      <dgm:spPr/>
    </dgm:pt>
    <dgm:pt modelId="{6A93D40A-2970-4110-AAA5-71972D9DE850}" type="pres">
      <dgm:prSet presAssocID="{5FC06C1E-1815-4941-9EB4-339EE6C8620C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F5983A92-761F-4A30-B739-61634A45F8C0}" type="pres">
      <dgm:prSet presAssocID="{5FC06C1E-1815-4941-9EB4-339EE6C8620C}" presName="arrow" presStyleLbl="alignNode1" presStyleIdx="1" presStyleCnt="4"/>
      <dgm:spPr/>
      <dgm:t>
        <a:bodyPr/>
        <a:lstStyle/>
        <a:p>
          <a:endParaRPr lang="en-US"/>
        </a:p>
      </dgm:t>
    </dgm:pt>
    <dgm:pt modelId="{757E83AA-E8BF-48C6-9C73-753878D49B3A}" type="pres">
      <dgm:prSet presAssocID="{5FC06C1E-1815-4941-9EB4-339EE6C8620C}" presName="descendantArrow" presStyleLbl="bgAccFollowNode1" presStyleIdx="1" presStyleCnt="4"/>
      <dgm:spPr/>
      <dgm:t>
        <a:bodyPr/>
        <a:lstStyle/>
        <a:p>
          <a:endParaRPr lang="en-US"/>
        </a:p>
      </dgm:t>
    </dgm:pt>
    <dgm:pt modelId="{21DC6045-04A8-41CE-B317-3DE3F95AFEE1}" type="pres">
      <dgm:prSet presAssocID="{6F20F44B-87A0-4764-83C0-8B145832FDA2}" presName="sp" presStyleCnt="0"/>
      <dgm:spPr/>
    </dgm:pt>
    <dgm:pt modelId="{B4450F81-5F99-43F7-895F-1EC0C613FA4A}" type="pres">
      <dgm:prSet presAssocID="{EE624F5C-33B9-489A-A5B3-93FE2DB5C42A}" presName="arrowAndChildren" presStyleCnt="0"/>
      <dgm:spPr/>
    </dgm:pt>
    <dgm:pt modelId="{EB7C1C26-81EB-43CC-B36C-3FB8AE5EAAFD}" type="pres">
      <dgm:prSet presAssocID="{EE624F5C-33B9-489A-A5B3-93FE2DB5C42A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FAB9B91B-75EA-4F9E-9DBD-967F4B728AD1}" type="pres">
      <dgm:prSet presAssocID="{EE624F5C-33B9-489A-A5B3-93FE2DB5C42A}" presName="arrow" presStyleLbl="alignNode1" presStyleIdx="2" presStyleCnt="4"/>
      <dgm:spPr/>
      <dgm:t>
        <a:bodyPr/>
        <a:lstStyle/>
        <a:p>
          <a:endParaRPr lang="en-US"/>
        </a:p>
      </dgm:t>
    </dgm:pt>
    <dgm:pt modelId="{A1972C4A-0DE5-417F-B025-43B6D498BD23}" type="pres">
      <dgm:prSet presAssocID="{EE624F5C-33B9-489A-A5B3-93FE2DB5C42A}" presName="descendantArrow" presStyleLbl="bgAccFollowNode1" presStyleIdx="2" presStyleCnt="4"/>
      <dgm:spPr/>
      <dgm:t>
        <a:bodyPr/>
        <a:lstStyle/>
        <a:p>
          <a:endParaRPr lang="en-US"/>
        </a:p>
      </dgm:t>
    </dgm:pt>
    <dgm:pt modelId="{0F160BDE-D9F4-405B-B0A5-036CF1F7EF76}" type="pres">
      <dgm:prSet presAssocID="{F59FA029-6490-4375-A954-77E96EB830E3}" presName="sp" presStyleCnt="0"/>
      <dgm:spPr/>
    </dgm:pt>
    <dgm:pt modelId="{3F5367C6-6887-424E-9FFD-09C103A352AD}" type="pres">
      <dgm:prSet presAssocID="{E779290F-1BED-4181-AB62-E67C280DFC73}" presName="arrowAndChildren" presStyleCnt="0"/>
      <dgm:spPr/>
    </dgm:pt>
    <dgm:pt modelId="{862F30E0-FFBA-4E37-ACB0-4975EFA3F3E5}" type="pres">
      <dgm:prSet presAssocID="{E779290F-1BED-4181-AB62-E67C280DFC73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5ACF2AF7-404B-4E7C-A1A1-16C12B2A240C}" type="pres">
      <dgm:prSet presAssocID="{E779290F-1BED-4181-AB62-E67C280DFC73}" presName="arrow" presStyleLbl="alignNode1" presStyleIdx="3" presStyleCnt="4"/>
      <dgm:spPr/>
      <dgm:t>
        <a:bodyPr/>
        <a:lstStyle/>
        <a:p>
          <a:endParaRPr lang="en-US"/>
        </a:p>
      </dgm:t>
    </dgm:pt>
    <dgm:pt modelId="{33F80518-E169-4237-8BB6-6905213ACAB9}" type="pres">
      <dgm:prSet presAssocID="{E779290F-1BED-4181-AB62-E67C280DFC73}" presName="descendantArrow" presStyleLbl="bgAccFollowNode1" presStyleIdx="3" presStyleCnt="4"/>
      <dgm:spPr/>
      <dgm:t>
        <a:bodyPr/>
        <a:lstStyle/>
        <a:p>
          <a:endParaRPr lang="en-US"/>
        </a:p>
      </dgm:t>
    </dgm:pt>
  </dgm:ptLst>
  <dgm:cxnLst>
    <dgm:cxn modelId="{48866B7D-F69B-4C0A-BD20-4E0FF0ED1E19}" type="presOf" srcId="{ED929EE3-9781-4C92-A090-4B0C7C22D47F}" destId="{33F80518-E169-4237-8BB6-6905213ACAB9}" srcOrd="0" destOrd="0" presId="urn:microsoft.com/office/officeart/2016/7/layout/VerticalDownArrowProcess"/>
    <dgm:cxn modelId="{E10A855C-7F2C-44D7-86F4-6641DA09344A}" srcId="{09839246-331E-4554-B5C3-057CC394852E}" destId="{B4D8F607-CB43-4BBA-A353-EEB32F847477}" srcOrd="3" destOrd="0" parTransId="{6D47DF1F-61CF-4BAB-BB24-C36EF3349976}" sibTransId="{407D0F7A-3C1D-45FE-B072-E7242078A559}"/>
    <dgm:cxn modelId="{166803F0-FBEC-4668-AEAA-08FB43CB2C15}" srcId="{5FC06C1E-1815-4941-9EB4-339EE6C8620C}" destId="{5A0CA4B7-F712-4276-BA9B-C66A4B272C42}" srcOrd="0" destOrd="0" parTransId="{175B7CEA-A33A-4D6C-B400-C205AB742141}" sibTransId="{6A08CF31-5092-402A-B545-E142CC3F5AC4}"/>
    <dgm:cxn modelId="{7C6401FB-D9A6-4787-A93A-A4A737855880}" srcId="{09839246-331E-4554-B5C3-057CC394852E}" destId="{5FC06C1E-1815-4941-9EB4-339EE6C8620C}" srcOrd="2" destOrd="0" parTransId="{873C4B68-21F6-4509-BA52-EA0E2C868880}" sibTransId="{589A2EF9-8EED-4043-8FD7-895D4B529760}"/>
    <dgm:cxn modelId="{76EB0DF6-B458-418C-A918-E6BE9B58BBB1}" type="presOf" srcId="{5A0CA4B7-F712-4276-BA9B-C66A4B272C42}" destId="{757E83AA-E8BF-48C6-9C73-753878D49B3A}" srcOrd="0" destOrd="0" presId="urn:microsoft.com/office/officeart/2016/7/layout/VerticalDownArrowProcess"/>
    <dgm:cxn modelId="{B4C02CF6-BDEC-4500-8C6F-BBA0C4043781}" srcId="{EE624F5C-33B9-489A-A5B3-93FE2DB5C42A}" destId="{4ECA0CFE-D53E-4682-BA93-717B3AA9AE4B}" srcOrd="0" destOrd="0" parTransId="{C1166F09-40F6-4C0C-9125-4DC56F25CE41}" sibTransId="{8704E931-AEE5-4F64-97CE-26B974D8743E}"/>
    <dgm:cxn modelId="{AA312C5E-59BD-4B87-A235-47DA573CF6F7}" type="presOf" srcId="{E779290F-1BED-4181-AB62-E67C280DFC73}" destId="{862F30E0-FFBA-4E37-ACB0-4975EFA3F3E5}" srcOrd="0" destOrd="0" presId="urn:microsoft.com/office/officeart/2016/7/layout/VerticalDownArrowProcess"/>
    <dgm:cxn modelId="{CAACA3B6-0746-4DC8-B652-89B89D4CFEFA}" type="presOf" srcId="{EE624F5C-33B9-489A-A5B3-93FE2DB5C42A}" destId="{FAB9B91B-75EA-4F9E-9DBD-967F4B728AD1}" srcOrd="1" destOrd="0" presId="urn:microsoft.com/office/officeart/2016/7/layout/VerticalDownArrowProcess"/>
    <dgm:cxn modelId="{B9AB9313-4A47-41A0-9C95-039B5B048E15}" srcId="{09839246-331E-4554-B5C3-057CC394852E}" destId="{EE624F5C-33B9-489A-A5B3-93FE2DB5C42A}" srcOrd="1" destOrd="0" parTransId="{34BD4943-8B6E-4C34-BA38-8399736456CD}" sibTransId="{6F20F44B-87A0-4764-83C0-8B145832FDA2}"/>
    <dgm:cxn modelId="{F0BEDFC4-8319-41AF-9E1C-8B8583BFB40D}" type="presOf" srcId="{09839246-331E-4554-B5C3-057CC394852E}" destId="{D9B78E8F-D74E-4696-ACC5-B454DBDD6CD1}" srcOrd="0" destOrd="0" presId="urn:microsoft.com/office/officeart/2016/7/layout/VerticalDownArrowProcess"/>
    <dgm:cxn modelId="{96AFCDBD-B3BE-4B7C-AC9C-E7D8B05E467D}" type="presOf" srcId="{B4D8F607-CB43-4BBA-A353-EEB32F847477}" destId="{2A0ADFE8-A16F-483A-8952-72070A264392}" srcOrd="0" destOrd="0" presId="urn:microsoft.com/office/officeart/2016/7/layout/VerticalDownArrowProcess"/>
    <dgm:cxn modelId="{01D4B70A-AE27-467B-87FF-1F97FBA61172}" srcId="{09839246-331E-4554-B5C3-057CC394852E}" destId="{E779290F-1BED-4181-AB62-E67C280DFC73}" srcOrd="0" destOrd="0" parTransId="{E748C254-32FC-4946-B67B-645486422744}" sibTransId="{F59FA029-6490-4375-A954-77E96EB830E3}"/>
    <dgm:cxn modelId="{180B1D30-7FEF-455B-8077-2D701A9A79D9}" type="presOf" srcId="{4ECA0CFE-D53E-4682-BA93-717B3AA9AE4B}" destId="{A1972C4A-0DE5-417F-B025-43B6D498BD23}" srcOrd="0" destOrd="0" presId="urn:microsoft.com/office/officeart/2016/7/layout/VerticalDownArrowProcess"/>
    <dgm:cxn modelId="{BE627401-393B-46F1-9A00-0995DF84D96B}" srcId="{B4D8F607-CB43-4BBA-A353-EEB32F847477}" destId="{1511E06B-FB1D-48DE-B07E-AF9AE9B1CCF8}" srcOrd="0" destOrd="0" parTransId="{C26A02E4-686C-4A26-8904-A70D69782F1D}" sibTransId="{5370C879-1265-438A-9EA7-C4EBFDE64CBE}"/>
    <dgm:cxn modelId="{77B2CA15-BE53-4872-8672-E1F1B8BE8F2B}" type="presOf" srcId="{5FC06C1E-1815-4941-9EB4-339EE6C8620C}" destId="{F5983A92-761F-4A30-B739-61634A45F8C0}" srcOrd="1" destOrd="0" presId="urn:microsoft.com/office/officeart/2016/7/layout/VerticalDownArrowProcess"/>
    <dgm:cxn modelId="{3C587702-D8DB-4214-AE66-B8F267C0068E}" type="presOf" srcId="{1511E06B-FB1D-48DE-B07E-AF9AE9B1CCF8}" destId="{720519B8-23BD-4F83-9611-823B3734F46B}" srcOrd="0" destOrd="0" presId="urn:microsoft.com/office/officeart/2016/7/layout/VerticalDownArrowProcess"/>
    <dgm:cxn modelId="{3C9DFD54-7009-4CA8-8B83-FAF4599A1FC2}" type="presOf" srcId="{E779290F-1BED-4181-AB62-E67C280DFC73}" destId="{5ACF2AF7-404B-4E7C-A1A1-16C12B2A240C}" srcOrd="1" destOrd="0" presId="urn:microsoft.com/office/officeart/2016/7/layout/VerticalDownArrowProcess"/>
    <dgm:cxn modelId="{C6846D66-CE53-416A-97B3-9C6320D75F4A}" srcId="{E779290F-1BED-4181-AB62-E67C280DFC73}" destId="{ED929EE3-9781-4C92-A090-4B0C7C22D47F}" srcOrd="0" destOrd="0" parTransId="{DC16D66D-EACE-46A3-BB30-5B98DC8E0F65}" sibTransId="{3C909297-7396-4C88-8D91-4D266F42C52A}"/>
    <dgm:cxn modelId="{B70F57EB-6AB4-44E4-A3DB-B09EE91ED64D}" type="presOf" srcId="{EE624F5C-33B9-489A-A5B3-93FE2DB5C42A}" destId="{EB7C1C26-81EB-43CC-B36C-3FB8AE5EAAFD}" srcOrd="0" destOrd="0" presId="urn:microsoft.com/office/officeart/2016/7/layout/VerticalDownArrowProcess"/>
    <dgm:cxn modelId="{5004C397-3E34-4F6D-A1E1-421AF4CA5B48}" type="presOf" srcId="{5FC06C1E-1815-4941-9EB4-339EE6C8620C}" destId="{6A93D40A-2970-4110-AAA5-71972D9DE850}" srcOrd="0" destOrd="0" presId="urn:microsoft.com/office/officeart/2016/7/layout/VerticalDownArrowProcess"/>
    <dgm:cxn modelId="{6B01D6FD-CC8E-4A11-BD26-A9AC1C734AD5}" type="presParOf" srcId="{D9B78E8F-D74E-4696-ACC5-B454DBDD6CD1}" destId="{CB9F3BDE-80C3-4006-9971-0B8AB66875A3}" srcOrd="0" destOrd="0" presId="urn:microsoft.com/office/officeart/2016/7/layout/VerticalDownArrowProcess"/>
    <dgm:cxn modelId="{6557D68E-AEE6-4E00-9917-8517740648C8}" type="presParOf" srcId="{CB9F3BDE-80C3-4006-9971-0B8AB66875A3}" destId="{2A0ADFE8-A16F-483A-8952-72070A264392}" srcOrd="0" destOrd="0" presId="urn:microsoft.com/office/officeart/2016/7/layout/VerticalDownArrowProcess"/>
    <dgm:cxn modelId="{E3B8D9D4-FE75-4DF9-A801-DB5E49A26E39}" type="presParOf" srcId="{CB9F3BDE-80C3-4006-9971-0B8AB66875A3}" destId="{720519B8-23BD-4F83-9611-823B3734F46B}" srcOrd="1" destOrd="0" presId="urn:microsoft.com/office/officeart/2016/7/layout/VerticalDownArrowProcess"/>
    <dgm:cxn modelId="{C12A107D-C42E-4C4C-A12C-6F74F3E0687A}" type="presParOf" srcId="{D9B78E8F-D74E-4696-ACC5-B454DBDD6CD1}" destId="{2D66E3EE-38A2-4AE3-B279-1E646791382E}" srcOrd="1" destOrd="0" presId="urn:microsoft.com/office/officeart/2016/7/layout/VerticalDownArrowProcess"/>
    <dgm:cxn modelId="{0B754149-A869-4528-A590-7BA3110E87D8}" type="presParOf" srcId="{D9B78E8F-D74E-4696-ACC5-B454DBDD6CD1}" destId="{AC420915-96C3-4282-ABEF-185CC8FD905A}" srcOrd="2" destOrd="0" presId="urn:microsoft.com/office/officeart/2016/7/layout/VerticalDownArrowProcess"/>
    <dgm:cxn modelId="{72CC93BD-C6E0-4443-8E35-9BFBC7766093}" type="presParOf" srcId="{AC420915-96C3-4282-ABEF-185CC8FD905A}" destId="{6A93D40A-2970-4110-AAA5-71972D9DE850}" srcOrd="0" destOrd="0" presId="urn:microsoft.com/office/officeart/2016/7/layout/VerticalDownArrowProcess"/>
    <dgm:cxn modelId="{0F150019-B390-45FB-9F09-186F7509A2D6}" type="presParOf" srcId="{AC420915-96C3-4282-ABEF-185CC8FD905A}" destId="{F5983A92-761F-4A30-B739-61634A45F8C0}" srcOrd="1" destOrd="0" presId="urn:microsoft.com/office/officeart/2016/7/layout/VerticalDownArrowProcess"/>
    <dgm:cxn modelId="{26E58AF0-9BD8-4340-8060-BF7DB340A025}" type="presParOf" srcId="{AC420915-96C3-4282-ABEF-185CC8FD905A}" destId="{757E83AA-E8BF-48C6-9C73-753878D49B3A}" srcOrd="2" destOrd="0" presId="urn:microsoft.com/office/officeart/2016/7/layout/VerticalDownArrowProcess"/>
    <dgm:cxn modelId="{C73590FC-1DB9-4D57-89C6-CF399104175D}" type="presParOf" srcId="{D9B78E8F-D74E-4696-ACC5-B454DBDD6CD1}" destId="{21DC6045-04A8-41CE-B317-3DE3F95AFEE1}" srcOrd="3" destOrd="0" presId="urn:microsoft.com/office/officeart/2016/7/layout/VerticalDownArrowProcess"/>
    <dgm:cxn modelId="{0D1E01A6-E1B8-41D8-A074-68B4CC6410A0}" type="presParOf" srcId="{D9B78E8F-D74E-4696-ACC5-B454DBDD6CD1}" destId="{B4450F81-5F99-43F7-895F-1EC0C613FA4A}" srcOrd="4" destOrd="0" presId="urn:microsoft.com/office/officeart/2016/7/layout/VerticalDownArrowProcess"/>
    <dgm:cxn modelId="{9DA51F0E-6EDF-4D7F-B83F-91E87B04E156}" type="presParOf" srcId="{B4450F81-5F99-43F7-895F-1EC0C613FA4A}" destId="{EB7C1C26-81EB-43CC-B36C-3FB8AE5EAAFD}" srcOrd="0" destOrd="0" presId="urn:microsoft.com/office/officeart/2016/7/layout/VerticalDownArrowProcess"/>
    <dgm:cxn modelId="{17CBF4D4-CB6D-4BC5-99D1-0545637238B1}" type="presParOf" srcId="{B4450F81-5F99-43F7-895F-1EC0C613FA4A}" destId="{FAB9B91B-75EA-4F9E-9DBD-967F4B728AD1}" srcOrd="1" destOrd="0" presId="urn:microsoft.com/office/officeart/2016/7/layout/VerticalDownArrowProcess"/>
    <dgm:cxn modelId="{8C8E6174-2C6E-4382-B136-E6D7533FD065}" type="presParOf" srcId="{B4450F81-5F99-43F7-895F-1EC0C613FA4A}" destId="{A1972C4A-0DE5-417F-B025-43B6D498BD23}" srcOrd="2" destOrd="0" presId="urn:microsoft.com/office/officeart/2016/7/layout/VerticalDownArrowProcess"/>
    <dgm:cxn modelId="{3EAF7508-189F-404B-9BEA-FBB167C6774A}" type="presParOf" srcId="{D9B78E8F-D74E-4696-ACC5-B454DBDD6CD1}" destId="{0F160BDE-D9F4-405B-B0A5-036CF1F7EF76}" srcOrd="5" destOrd="0" presId="urn:microsoft.com/office/officeart/2016/7/layout/VerticalDownArrowProcess"/>
    <dgm:cxn modelId="{BCB2D806-F9DE-4C64-9425-BB78F5A572ED}" type="presParOf" srcId="{D9B78E8F-D74E-4696-ACC5-B454DBDD6CD1}" destId="{3F5367C6-6887-424E-9FFD-09C103A352AD}" srcOrd="6" destOrd="0" presId="urn:microsoft.com/office/officeart/2016/7/layout/VerticalDownArrowProcess"/>
    <dgm:cxn modelId="{27098DC4-6444-41CE-9674-66C1568FCDCF}" type="presParOf" srcId="{3F5367C6-6887-424E-9FFD-09C103A352AD}" destId="{862F30E0-FFBA-4E37-ACB0-4975EFA3F3E5}" srcOrd="0" destOrd="0" presId="urn:microsoft.com/office/officeart/2016/7/layout/VerticalDownArrowProcess"/>
    <dgm:cxn modelId="{3B26711F-B183-419B-9B47-BDB536470952}" type="presParOf" srcId="{3F5367C6-6887-424E-9FFD-09C103A352AD}" destId="{5ACF2AF7-404B-4E7C-A1A1-16C12B2A240C}" srcOrd="1" destOrd="0" presId="urn:microsoft.com/office/officeart/2016/7/layout/VerticalDownArrowProcess"/>
    <dgm:cxn modelId="{60999046-77ED-4231-B5C3-DDAA14295B1B}" type="presParOf" srcId="{3F5367C6-6887-424E-9FFD-09C103A352AD}" destId="{33F80518-E169-4237-8BB6-6905213ACAB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062E5-D751-4AD8-A5ED-40985C75146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E80DBA-4682-4949-8721-44005AD59A25}">
      <dgm:prSet/>
      <dgm:spPr/>
      <dgm:t>
        <a:bodyPr/>
        <a:lstStyle/>
        <a:p>
          <a:r>
            <a:rPr lang="en-US"/>
            <a:t>Abstracts:</a:t>
          </a:r>
        </a:p>
      </dgm:t>
    </dgm:pt>
    <dgm:pt modelId="{16B9D2C1-97A8-46E6-AFA5-9CAF8C8DAD04}" type="parTrans" cxnId="{1A1AADD2-607D-4D53-9907-F1988A975D83}">
      <dgm:prSet/>
      <dgm:spPr/>
      <dgm:t>
        <a:bodyPr/>
        <a:lstStyle/>
        <a:p>
          <a:endParaRPr lang="en-US"/>
        </a:p>
      </dgm:t>
    </dgm:pt>
    <dgm:pt modelId="{59B72218-9AF3-4821-BE99-1859152904E4}" type="sibTrans" cxnId="{1A1AADD2-607D-4D53-9907-F1988A975D83}">
      <dgm:prSet/>
      <dgm:spPr/>
      <dgm:t>
        <a:bodyPr/>
        <a:lstStyle/>
        <a:p>
          <a:endParaRPr lang="en-US"/>
        </a:p>
      </dgm:t>
    </dgm:pt>
    <dgm:pt modelId="{41ED08C1-CF67-442A-AA79-D10E9E2C56E0}">
      <dgm:prSet/>
      <dgm:spPr/>
      <dgm:t>
        <a:bodyPr/>
        <a:lstStyle/>
        <a:p>
          <a:r>
            <a:rPr lang="en-US"/>
            <a:t>4 Node Instance Cluster</a:t>
          </a:r>
        </a:p>
      </dgm:t>
    </dgm:pt>
    <dgm:pt modelId="{C194B186-3DDD-415D-9F7D-42D8986B5272}" type="parTrans" cxnId="{E92FB34F-F3FA-4634-A178-583512C5F67C}">
      <dgm:prSet/>
      <dgm:spPr/>
      <dgm:t>
        <a:bodyPr/>
        <a:lstStyle/>
        <a:p>
          <a:endParaRPr lang="en-US"/>
        </a:p>
      </dgm:t>
    </dgm:pt>
    <dgm:pt modelId="{4F3BD1AF-C326-452D-95A8-A4FFC5BE32CC}" type="sibTrans" cxnId="{E92FB34F-F3FA-4634-A178-583512C5F67C}">
      <dgm:prSet/>
      <dgm:spPr/>
      <dgm:t>
        <a:bodyPr/>
        <a:lstStyle/>
        <a:p>
          <a:endParaRPr lang="en-US"/>
        </a:p>
      </dgm:t>
    </dgm:pt>
    <dgm:pt modelId="{AFF80285-167F-4B00-B5B2-F5577DC74763}">
      <dgm:prSet/>
      <dgm:spPr/>
      <dgm:t>
        <a:bodyPr/>
        <a:lstStyle/>
        <a:p>
          <a:r>
            <a:rPr lang="en-US"/>
            <a:t>Security Group (Inbound/Outbound – all public at the very beginning)</a:t>
          </a:r>
        </a:p>
      </dgm:t>
    </dgm:pt>
    <dgm:pt modelId="{EFCF2AE2-F866-4F75-8BAA-FFD1E6B120DC}" type="parTrans" cxnId="{9365E559-2291-49D6-A477-722F2950FCCF}">
      <dgm:prSet/>
      <dgm:spPr/>
      <dgm:t>
        <a:bodyPr/>
        <a:lstStyle/>
        <a:p>
          <a:endParaRPr lang="en-US"/>
        </a:p>
      </dgm:t>
    </dgm:pt>
    <dgm:pt modelId="{4ED15E75-ADFB-4B47-8E0C-E508B4383572}" type="sibTrans" cxnId="{9365E559-2291-49D6-A477-722F2950FCCF}">
      <dgm:prSet/>
      <dgm:spPr/>
      <dgm:t>
        <a:bodyPr/>
        <a:lstStyle/>
        <a:p>
          <a:endParaRPr lang="en-US"/>
        </a:p>
      </dgm:t>
    </dgm:pt>
    <dgm:pt modelId="{88F3BF02-8BAF-49E3-8B08-DBACEFD7ABB6}">
      <dgm:prSet/>
      <dgm:spPr/>
      <dgm:t>
        <a:bodyPr/>
        <a:lstStyle/>
        <a:p>
          <a:r>
            <a:rPr lang="en-US"/>
            <a:t>Security Pair Key </a:t>
          </a:r>
        </a:p>
      </dgm:t>
    </dgm:pt>
    <dgm:pt modelId="{4096CADF-BCAF-4C84-9024-E802194221F6}" type="parTrans" cxnId="{D3FD7026-A209-4609-BFB8-4B3E3C49A635}">
      <dgm:prSet/>
      <dgm:spPr/>
      <dgm:t>
        <a:bodyPr/>
        <a:lstStyle/>
        <a:p>
          <a:endParaRPr lang="en-US"/>
        </a:p>
      </dgm:t>
    </dgm:pt>
    <dgm:pt modelId="{FA89A589-0645-478B-8206-96C2E266D528}" type="sibTrans" cxnId="{D3FD7026-A209-4609-BFB8-4B3E3C49A635}">
      <dgm:prSet/>
      <dgm:spPr/>
      <dgm:t>
        <a:bodyPr/>
        <a:lstStyle/>
        <a:p>
          <a:endParaRPr lang="en-US"/>
        </a:p>
      </dgm:t>
    </dgm:pt>
    <dgm:pt modelId="{EF7841A0-E4A3-452C-B92A-E99C4BF41894}" type="pres">
      <dgm:prSet presAssocID="{BC9062E5-D751-4AD8-A5ED-40985C7514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151B4C-4731-4ACB-955B-C66DDDEF61F4}" type="pres">
      <dgm:prSet presAssocID="{32E80DBA-4682-4949-8721-44005AD59A2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17E24-081E-4700-BC18-93286D2E7995}" type="pres">
      <dgm:prSet presAssocID="{32E80DBA-4682-4949-8721-44005AD59A2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1AADD2-607D-4D53-9907-F1988A975D83}" srcId="{BC9062E5-D751-4AD8-A5ED-40985C75146C}" destId="{32E80DBA-4682-4949-8721-44005AD59A25}" srcOrd="0" destOrd="0" parTransId="{16B9D2C1-97A8-46E6-AFA5-9CAF8C8DAD04}" sibTransId="{59B72218-9AF3-4821-BE99-1859152904E4}"/>
    <dgm:cxn modelId="{CDF2854C-7805-497F-89AC-293BCE60064E}" type="presOf" srcId="{41ED08C1-CF67-442A-AA79-D10E9E2C56E0}" destId="{A6A17E24-081E-4700-BC18-93286D2E7995}" srcOrd="0" destOrd="0" presId="urn:microsoft.com/office/officeart/2005/8/layout/vList2"/>
    <dgm:cxn modelId="{E92FB34F-F3FA-4634-A178-583512C5F67C}" srcId="{32E80DBA-4682-4949-8721-44005AD59A25}" destId="{41ED08C1-CF67-442A-AA79-D10E9E2C56E0}" srcOrd="0" destOrd="0" parTransId="{C194B186-3DDD-415D-9F7D-42D8986B5272}" sibTransId="{4F3BD1AF-C326-452D-95A8-A4FFC5BE32CC}"/>
    <dgm:cxn modelId="{F6F0910D-59FE-4257-A696-618A074440A8}" type="presOf" srcId="{88F3BF02-8BAF-49E3-8B08-DBACEFD7ABB6}" destId="{A6A17E24-081E-4700-BC18-93286D2E7995}" srcOrd="0" destOrd="2" presId="urn:microsoft.com/office/officeart/2005/8/layout/vList2"/>
    <dgm:cxn modelId="{9365E559-2291-49D6-A477-722F2950FCCF}" srcId="{32E80DBA-4682-4949-8721-44005AD59A25}" destId="{AFF80285-167F-4B00-B5B2-F5577DC74763}" srcOrd="1" destOrd="0" parTransId="{EFCF2AE2-F866-4F75-8BAA-FFD1E6B120DC}" sibTransId="{4ED15E75-ADFB-4B47-8E0C-E508B4383572}"/>
    <dgm:cxn modelId="{F66D6B01-744F-4754-9D1B-6D8E55E0600D}" type="presOf" srcId="{BC9062E5-D751-4AD8-A5ED-40985C75146C}" destId="{EF7841A0-E4A3-452C-B92A-E99C4BF41894}" srcOrd="0" destOrd="0" presId="urn:microsoft.com/office/officeart/2005/8/layout/vList2"/>
    <dgm:cxn modelId="{8F1BEFA7-1398-43AD-BFF8-3F3B6D540962}" type="presOf" srcId="{32E80DBA-4682-4949-8721-44005AD59A25}" destId="{4D151B4C-4731-4ACB-955B-C66DDDEF61F4}" srcOrd="0" destOrd="0" presId="urn:microsoft.com/office/officeart/2005/8/layout/vList2"/>
    <dgm:cxn modelId="{11C0A33A-8AAD-495C-97DE-D44E589DAF47}" type="presOf" srcId="{AFF80285-167F-4B00-B5B2-F5577DC74763}" destId="{A6A17E24-081E-4700-BC18-93286D2E7995}" srcOrd="0" destOrd="1" presId="urn:microsoft.com/office/officeart/2005/8/layout/vList2"/>
    <dgm:cxn modelId="{D3FD7026-A209-4609-BFB8-4B3E3C49A635}" srcId="{32E80DBA-4682-4949-8721-44005AD59A25}" destId="{88F3BF02-8BAF-49E3-8B08-DBACEFD7ABB6}" srcOrd="2" destOrd="0" parTransId="{4096CADF-BCAF-4C84-9024-E802194221F6}" sibTransId="{FA89A589-0645-478B-8206-96C2E266D528}"/>
    <dgm:cxn modelId="{F76A17B4-4DE7-4699-9259-8C45866A471B}" type="presParOf" srcId="{EF7841A0-E4A3-452C-B92A-E99C4BF41894}" destId="{4D151B4C-4731-4ACB-955B-C66DDDEF61F4}" srcOrd="0" destOrd="0" presId="urn:microsoft.com/office/officeart/2005/8/layout/vList2"/>
    <dgm:cxn modelId="{26C78F5E-D3DF-4208-A40E-FBF5DA943EBE}" type="presParOf" srcId="{EF7841A0-E4A3-452C-B92A-E99C4BF41894}" destId="{A6A17E24-081E-4700-BC18-93286D2E799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7A7B5F-E781-4ADD-9055-25DB128672A8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73D467-9DDA-4354-BE22-175D795E1650}">
      <dgm:prSet/>
      <dgm:spPr/>
      <dgm:t>
        <a:bodyPr/>
        <a:lstStyle/>
        <a:p>
          <a:r>
            <a:rPr lang="en-US" dirty="0"/>
            <a:t>Abstracts:</a:t>
          </a:r>
        </a:p>
      </dgm:t>
    </dgm:pt>
    <dgm:pt modelId="{34DCFF48-FDD9-43BE-A0EB-3E9408AADEC4}" type="parTrans" cxnId="{91B79202-6189-4A4C-B295-9C08BCCB19F1}">
      <dgm:prSet/>
      <dgm:spPr/>
      <dgm:t>
        <a:bodyPr/>
        <a:lstStyle/>
        <a:p>
          <a:endParaRPr lang="en-US"/>
        </a:p>
      </dgm:t>
    </dgm:pt>
    <dgm:pt modelId="{D8F55FC9-E38A-47B1-A8D2-3F378B3CE4F4}" type="sibTrans" cxnId="{91B79202-6189-4A4C-B295-9C08BCCB19F1}">
      <dgm:prSet/>
      <dgm:spPr/>
      <dgm:t>
        <a:bodyPr/>
        <a:lstStyle/>
        <a:p>
          <a:endParaRPr lang="en-US"/>
        </a:p>
      </dgm:t>
    </dgm:pt>
    <dgm:pt modelId="{A46C0233-8CDF-4F3F-9948-612F7F393886}">
      <dgm:prSet/>
      <dgm:spPr/>
      <dgm:t>
        <a:bodyPr/>
        <a:lstStyle/>
        <a:p>
          <a:r>
            <a:rPr lang="en-US"/>
            <a:t>Pem key to ppk key</a:t>
          </a:r>
        </a:p>
      </dgm:t>
    </dgm:pt>
    <dgm:pt modelId="{111D50F6-A976-4220-A995-41E7E3AA2353}" type="parTrans" cxnId="{D816CF95-D613-420D-A976-5D989924B630}">
      <dgm:prSet/>
      <dgm:spPr/>
      <dgm:t>
        <a:bodyPr/>
        <a:lstStyle/>
        <a:p>
          <a:endParaRPr lang="en-US"/>
        </a:p>
      </dgm:t>
    </dgm:pt>
    <dgm:pt modelId="{91BA4FDB-E508-4126-B783-2A78CE649068}" type="sibTrans" cxnId="{D816CF95-D613-420D-A976-5D989924B630}">
      <dgm:prSet/>
      <dgm:spPr/>
      <dgm:t>
        <a:bodyPr/>
        <a:lstStyle/>
        <a:p>
          <a:endParaRPr lang="en-US"/>
        </a:p>
      </dgm:t>
    </dgm:pt>
    <dgm:pt modelId="{E0EF1EF0-2D9D-4FB4-8E3B-B5464EFD9019}">
      <dgm:prSet/>
      <dgm:spPr/>
      <dgm:t>
        <a:bodyPr/>
        <a:lstStyle/>
        <a:p>
          <a:r>
            <a:rPr lang="en-US"/>
            <a:t>Username for Ubuntu AWS - Ubuntu</a:t>
          </a:r>
        </a:p>
      </dgm:t>
    </dgm:pt>
    <dgm:pt modelId="{65EBCC1F-7F90-434E-A310-9D85BE7C7E27}" type="parTrans" cxnId="{4B666BAE-661F-4EF0-A64E-16B874353378}">
      <dgm:prSet/>
      <dgm:spPr/>
      <dgm:t>
        <a:bodyPr/>
        <a:lstStyle/>
        <a:p>
          <a:endParaRPr lang="en-US"/>
        </a:p>
      </dgm:t>
    </dgm:pt>
    <dgm:pt modelId="{A9134912-975B-4E80-B335-30C52C9492EB}" type="sibTrans" cxnId="{4B666BAE-661F-4EF0-A64E-16B874353378}">
      <dgm:prSet/>
      <dgm:spPr/>
      <dgm:t>
        <a:bodyPr/>
        <a:lstStyle/>
        <a:p>
          <a:endParaRPr lang="en-US"/>
        </a:p>
      </dgm:t>
    </dgm:pt>
    <dgm:pt modelId="{40CDE6EE-5091-413B-B1C7-2FF1435D1FB1}">
      <dgm:prSet/>
      <dgm:spPr/>
      <dgm:t>
        <a:bodyPr/>
        <a:lstStyle/>
        <a:p>
          <a:r>
            <a:rPr lang="en-US"/>
            <a:t>Passphraseless Communication among nodes</a:t>
          </a:r>
        </a:p>
      </dgm:t>
    </dgm:pt>
    <dgm:pt modelId="{68382BEE-887A-4D0F-9E17-FB41B7C07DB3}" type="parTrans" cxnId="{61DFE8AD-EF30-4B9A-AF14-8B7995AA13B7}">
      <dgm:prSet/>
      <dgm:spPr/>
      <dgm:t>
        <a:bodyPr/>
        <a:lstStyle/>
        <a:p>
          <a:endParaRPr lang="en-US"/>
        </a:p>
      </dgm:t>
    </dgm:pt>
    <dgm:pt modelId="{231F47D5-1C6B-4ED4-9090-40F9B5B59FFB}" type="sibTrans" cxnId="{61DFE8AD-EF30-4B9A-AF14-8B7995AA13B7}">
      <dgm:prSet/>
      <dgm:spPr/>
      <dgm:t>
        <a:bodyPr/>
        <a:lstStyle/>
        <a:p>
          <a:endParaRPr lang="en-US"/>
        </a:p>
      </dgm:t>
    </dgm:pt>
    <dgm:pt modelId="{2D1F1844-27D1-41B4-BCAE-1C73CE81294D}" type="pres">
      <dgm:prSet presAssocID="{6D7A7B5F-E781-4ADD-9055-25DB128672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0D2B6-52A7-4770-AA82-45B60A2CBDC4}" type="pres">
      <dgm:prSet presAssocID="{6973D467-9DDA-4354-BE22-175D795E165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346A3-6A3E-407D-AE05-61A09783A095}" type="pres">
      <dgm:prSet presAssocID="{6973D467-9DDA-4354-BE22-175D795E165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314DD2-0780-486E-8570-B2635E8A3D23}" type="presOf" srcId="{E0EF1EF0-2D9D-4FB4-8E3B-B5464EFD9019}" destId="{0C9346A3-6A3E-407D-AE05-61A09783A095}" srcOrd="0" destOrd="1" presId="urn:microsoft.com/office/officeart/2005/8/layout/vList2"/>
    <dgm:cxn modelId="{61DFE8AD-EF30-4B9A-AF14-8B7995AA13B7}" srcId="{6973D467-9DDA-4354-BE22-175D795E1650}" destId="{40CDE6EE-5091-413B-B1C7-2FF1435D1FB1}" srcOrd="2" destOrd="0" parTransId="{68382BEE-887A-4D0F-9E17-FB41B7C07DB3}" sibTransId="{231F47D5-1C6B-4ED4-9090-40F9B5B59FFB}"/>
    <dgm:cxn modelId="{96E3E5D9-01F2-4874-A233-43C4535ED661}" type="presOf" srcId="{6D7A7B5F-E781-4ADD-9055-25DB128672A8}" destId="{2D1F1844-27D1-41B4-BCAE-1C73CE81294D}" srcOrd="0" destOrd="0" presId="urn:microsoft.com/office/officeart/2005/8/layout/vList2"/>
    <dgm:cxn modelId="{4B666BAE-661F-4EF0-A64E-16B874353378}" srcId="{6973D467-9DDA-4354-BE22-175D795E1650}" destId="{E0EF1EF0-2D9D-4FB4-8E3B-B5464EFD9019}" srcOrd="1" destOrd="0" parTransId="{65EBCC1F-7F90-434E-A310-9D85BE7C7E27}" sibTransId="{A9134912-975B-4E80-B335-30C52C9492EB}"/>
    <dgm:cxn modelId="{0B9DCCF7-7AA0-43D1-B65D-560739D687EB}" type="presOf" srcId="{40CDE6EE-5091-413B-B1C7-2FF1435D1FB1}" destId="{0C9346A3-6A3E-407D-AE05-61A09783A095}" srcOrd="0" destOrd="2" presId="urn:microsoft.com/office/officeart/2005/8/layout/vList2"/>
    <dgm:cxn modelId="{D816CF95-D613-420D-A976-5D989924B630}" srcId="{6973D467-9DDA-4354-BE22-175D795E1650}" destId="{A46C0233-8CDF-4F3F-9948-612F7F393886}" srcOrd="0" destOrd="0" parTransId="{111D50F6-A976-4220-A995-41E7E3AA2353}" sibTransId="{91BA4FDB-E508-4126-B783-2A78CE649068}"/>
    <dgm:cxn modelId="{245FF3A6-72AC-40F3-83CF-E69859E3FB78}" type="presOf" srcId="{A46C0233-8CDF-4F3F-9948-612F7F393886}" destId="{0C9346A3-6A3E-407D-AE05-61A09783A095}" srcOrd="0" destOrd="0" presId="urn:microsoft.com/office/officeart/2005/8/layout/vList2"/>
    <dgm:cxn modelId="{91B79202-6189-4A4C-B295-9C08BCCB19F1}" srcId="{6D7A7B5F-E781-4ADD-9055-25DB128672A8}" destId="{6973D467-9DDA-4354-BE22-175D795E1650}" srcOrd="0" destOrd="0" parTransId="{34DCFF48-FDD9-43BE-A0EB-3E9408AADEC4}" sibTransId="{D8F55FC9-E38A-47B1-A8D2-3F378B3CE4F4}"/>
    <dgm:cxn modelId="{F78F575D-6AFF-4EDD-B8D9-73A2B3820D48}" type="presOf" srcId="{6973D467-9DDA-4354-BE22-175D795E1650}" destId="{52B0D2B6-52A7-4770-AA82-45B60A2CBDC4}" srcOrd="0" destOrd="0" presId="urn:microsoft.com/office/officeart/2005/8/layout/vList2"/>
    <dgm:cxn modelId="{2C8E8E2F-80AB-4765-9766-32BBE1C040B2}" type="presParOf" srcId="{2D1F1844-27D1-41B4-BCAE-1C73CE81294D}" destId="{52B0D2B6-52A7-4770-AA82-45B60A2CBDC4}" srcOrd="0" destOrd="0" presId="urn:microsoft.com/office/officeart/2005/8/layout/vList2"/>
    <dgm:cxn modelId="{59DA167E-93B0-42F9-94AD-1FD888413739}" type="presParOf" srcId="{2D1F1844-27D1-41B4-BCAE-1C73CE81294D}" destId="{0C9346A3-6A3E-407D-AE05-61A09783A09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A39DD0-7C72-4310-BD6D-D50BE96598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98F9AC-78B0-47D6-9A4A-B284913F3F8D}">
      <dgm:prSet/>
      <dgm:spPr/>
      <dgm:t>
        <a:bodyPr/>
        <a:lstStyle/>
        <a:p>
          <a:r>
            <a:rPr lang="en-US" dirty="0"/>
            <a:t>Abstracts:</a:t>
          </a:r>
        </a:p>
      </dgm:t>
    </dgm:pt>
    <dgm:pt modelId="{032F5B63-3FF7-436E-8EFC-B834C452DF3F}" type="parTrans" cxnId="{6084164F-EB39-48F0-8315-71F02DE3EE42}">
      <dgm:prSet/>
      <dgm:spPr/>
      <dgm:t>
        <a:bodyPr/>
        <a:lstStyle/>
        <a:p>
          <a:endParaRPr lang="en-US"/>
        </a:p>
      </dgm:t>
    </dgm:pt>
    <dgm:pt modelId="{F10D8338-7656-44E9-BCBD-054D75A5D5F2}" type="sibTrans" cxnId="{6084164F-EB39-48F0-8315-71F02DE3EE42}">
      <dgm:prSet/>
      <dgm:spPr/>
      <dgm:t>
        <a:bodyPr/>
        <a:lstStyle/>
        <a:p>
          <a:endParaRPr lang="en-US"/>
        </a:p>
      </dgm:t>
    </dgm:pt>
    <dgm:pt modelId="{D2BE8849-B6F2-488B-9437-2646C6892D0E}">
      <dgm:prSet/>
      <dgm:spPr/>
      <dgm:t>
        <a:bodyPr/>
        <a:lstStyle/>
        <a:p>
          <a:r>
            <a:rPr lang="en-US"/>
            <a:t>Hostname</a:t>
          </a:r>
        </a:p>
      </dgm:t>
    </dgm:pt>
    <dgm:pt modelId="{235A5A03-DD31-4019-95CB-2939F00F85BD}" type="parTrans" cxnId="{6AA08EFA-5C77-4E64-A4D3-30AF86A151A4}">
      <dgm:prSet/>
      <dgm:spPr/>
      <dgm:t>
        <a:bodyPr/>
        <a:lstStyle/>
        <a:p>
          <a:endParaRPr lang="en-US"/>
        </a:p>
      </dgm:t>
    </dgm:pt>
    <dgm:pt modelId="{4969644E-9A01-42C1-8635-B54C29B24703}" type="sibTrans" cxnId="{6AA08EFA-5C77-4E64-A4D3-30AF86A151A4}">
      <dgm:prSet/>
      <dgm:spPr/>
      <dgm:t>
        <a:bodyPr/>
        <a:lstStyle/>
        <a:p>
          <a:endParaRPr lang="en-US"/>
        </a:p>
      </dgm:t>
    </dgm:pt>
    <dgm:pt modelId="{4AFA6603-E32E-4CE1-A0AF-3F7F72B5AF6F}">
      <dgm:prSet/>
      <dgm:spPr/>
      <dgm:t>
        <a:bodyPr/>
        <a:lstStyle/>
        <a:p>
          <a:r>
            <a:rPr lang="en-US"/>
            <a:t>User name - Ubuntu</a:t>
          </a:r>
        </a:p>
      </dgm:t>
    </dgm:pt>
    <dgm:pt modelId="{489F2CFD-67CB-4F86-A6D9-626CF54972F2}" type="parTrans" cxnId="{0E7E991B-DDB8-4999-A55A-77214B3011F7}">
      <dgm:prSet/>
      <dgm:spPr/>
      <dgm:t>
        <a:bodyPr/>
        <a:lstStyle/>
        <a:p>
          <a:endParaRPr lang="en-US"/>
        </a:p>
      </dgm:t>
    </dgm:pt>
    <dgm:pt modelId="{EEA4D5E9-4A97-4AA7-819F-5FC3A935FA36}" type="sibTrans" cxnId="{0E7E991B-DDB8-4999-A55A-77214B3011F7}">
      <dgm:prSet/>
      <dgm:spPr/>
      <dgm:t>
        <a:bodyPr/>
        <a:lstStyle/>
        <a:p>
          <a:endParaRPr lang="en-US"/>
        </a:p>
      </dgm:t>
    </dgm:pt>
    <dgm:pt modelId="{5488C553-A167-40A1-99AD-64E9C964F432}">
      <dgm:prSet/>
      <dgm:spPr/>
      <dgm:t>
        <a:bodyPr/>
        <a:lstStyle/>
        <a:p>
          <a:r>
            <a:rPr lang="en-US"/>
            <a:t>Using .PPK key</a:t>
          </a:r>
        </a:p>
      </dgm:t>
    </dgm:pt>
    <dgm:pt modelId="{DBD384A5-27E7-4E56-8DE1-B7CBD6092A04}" type="parTrans" cxnId="{6EA631C6-E2A6-46A8-BF4E-771B1C08CDD8}">
      <dgm:prSet/>
      <dgm:spPr/>
      <dgm:t>
        <a:bodyPr/>
        <a:lstStyle/>
        <a:p>
          <a:endParaRPr lang="en-US"/>
        </a:p>
      </dgm:t>
    </dgm:pt>
    <dgm:pt modelId="{A43A3AAD-EF19-44CF-BD1C-84478307B010}" type="sibTrans" cxnId="{6EA631C6-E2A6-46A8-BF4E-771B1C08CDD8}">
      <dgm:prSet/>
      <dgm:spPr/>
      <dgm:t>
        <a:bodyPr/>
        <a:lstStyle/>
        <a:p>
          <a:endParaRPr lang="en-US"/>
        </a:p>
      </dgm:t>
    </dgm:pt>
    <dgm:pt modelId="{F4CA70AF-C30E-4B13-B9FE-3C13AD3F5109}" type="pres">
      <dgm:prSet presAssocID="{E4A39DD0-7C72-4310-BD6D-D50BE96598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87443C-096D-4418-BD56-EB7A8544628A}" type="pres">
      <dgm:prSet presAssocID="{E398F9AC-78B0-47D6-9A4A-B284913F3F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3DC3B-6DB9-4D01-99F6-7E35E5689B20}" type="pres">
      <dgm:prSet presAssocID="{E398F9AC-78B0-47D6-9A4A-B284913F3F8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A08EFA-5C77-4E64-A4D3-30AF86A151A4}" srcId="{E398F9AC-78B0-47D6-9A4A-B284913F3F8D}" destId="{D2BE8849-B6F2-488B-9437-2646C6892D0E}" srcOrd="0" destOrd="0" parTransId="{235A5A03-DD31-4019-95CB-2939F00F85BD}" sibTransId="{4969644E-9A01-42C1-8635-B54C29B24703}"/>
    <dgm:cxn modelId="{C2F1E26A-6B6D-4E6E-85C5-948886A0407C}" type="presOf" srcId="{D2BE8849-B6F2-488B-9437-2646C6892D0E}" destId="{8183DC3B-6DB9-4D01-99F6-7E35E5689B20}" srcOrd="0" destOrd="0" presId="urn:microsoft.com/office/officeart/2005/8/layout/vList2"/>
    <dgm:cxn modelId="{6EA631C6-E2A6-46A8-BF4E-771B1C08CDD8}" srcId="{E398F9AC-78B0-47D6-9A4A-B284913F3F8D}" destId="{5488C553-A167-40A1-99AD-64E9C964F432}" srcOrd="2" destOrd="0" parTransId="{DBD384A5-27E7-4E56-8DE1-B7CBD6092A04}" sibTransId="{A43A3AAD-EF19-44CF-BD1C-84478307B010}"/>
    <dgm:cxn modelId="{030C6649-25C9-4C2B-914C-F4C0E0ED422D}" type="presOf" srcId="{5488C553-A167-40A1-99AD-64E9C964F432}" destId="{8183DC3B-6DB9-4D01-99F6-7E35E5689B20}" srcOrd="0" destOrd="2" presId="urn:microsoft.com/office/officeart/2005/8/layout/vList2"/>
    <dgm:cxn modelId="{89F1EE5E-5155-4B7C-9C82-35C0ED19C5BC}" type="presOf" srcId="{E4A39DD0-7C72-4310-BD6D-D50BE96598C7}" destId="{F4CA70AF-C30E-4B13-B9FE-3C13AD3F5109}" srcOrd="0" destOrd="0" presId="urn:microsoft.com/office/officeart/2005/8/layout/vList2"/>
    <dgm:cxn modelId="{BF236286-1DEA-4B99-A8F5-50BE1BC70909}" type="presOf" srcId="{E398F9AC-78B0-47D6-9A4A-B284913F3F8D}" destId="{3F87443C-096D-4418-BD56-EB7A8544628A}" srcOrd="0" destOrd="0" presId="urn:microsoft.com/office/officeart/2005/8/layout/vList2"/>
    <dgm:cxn modelId="{0E7E991B-DDB8-4999-A55A-77214B3011F7}" srcId="{E398F9AC-78B0-47D6-9A4A-B284913F3F8D}" destId="{4AFA6603-E32E-4CE1-A0AF-3F7F72B5AF6F}" srcOrd="1" destOrd="0" parTransId="{489F2CFD-67CB-4F86-A6D9-626CF54972F2}" sibTransId="{EEA4D5E9-4A97-4AA7-819F-5FC3A935FA36}"/>
    <dgm:cxn modelId="{863A031C-B9A7-4A14-AAB2-8EDFC789C335}" type="presOf" srcId="{4AFA6603-E32E-4CE1-A0AF-3F7F72B5AF6F}" destId="{8183DC3B-6DB9-4D01-99F6-7E35E5689B20}" srcOrd="0" destOrd="1" presId="urn:microsoft.com/office/officeart/2005/8/layout/vList2"/>
    <dgm:cxn modelId="{6084164F-EB39-48F0-8315-71F02DE3EE42}" srcId="{E4A39DD0-7C72-4310-BD6D-D50BE96598C7}" destId="{E398F9AC-78B0-47D6-9A4A-B284913F3F8D}" srcOrd="0" destOrd="0" parTransId="{032F5B63-3FF7-436E-8EFC-B834C452DF3F}" sibTransId="{F10D8338-7656-44E9-BCBD-054D75A5D5F2}"/>
    <dgm:cxn modelId="{456D5E19-D8CE-4ED9-9942-8F413F1B6176}" type="presParOf" srcId="{F4CA70AF-C30E-4B13-B9FE-3C13AD3F5109}" destId="{3F87443C-096D-4418-BD56-EB7A8544628A}" srcOrd="0" destOrd="0" presId="urn:microsoft.com/office/officeart/2005/8/layout/vList2"/>
    <dgm:cxn modelId="{6C87C4B5-98AA-4FB3-A9BE-2866C4BB37DB}" type="presParOf" srcId="{F4CA70AF-C30E-4B13-B9FE-3C13AD3F5109}" destId="{8183DC3B-6DB9-4D01-99F6-7E35E5689B2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43DF47-08CE-4B4E-BAC5-D924FA3877FA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DFFD6E-0890-4EB3-8297-EB97A844A92A}">
      <dgm:prSet/>
      <dgm:spPr/>
      <dgm:t>
        <a:bodyPr/>
        <a:lstStyle/>
        <a:p>
          <a:r>
            <a:rPr lang="en-US"/>
            <a:t>Abstracts:</a:t>
          </a:r>
        </a:p>
      </dgm:t>
    </dgm:pt>
    <dgm:pt modelId="{F3285A36-E60E-4562-859F-6E66BB4F16A3}" type="parTrans" cxnId="{A0A04353-1B3A-4827-9BC8-549BBF8E7A46}">
      <dgm:prSet/>
      <dgm:spPr/>
      <dgm:t>
        <a:bodyPr/>
        <a:lstStyle/>
        <a:p>
          <a:endParaRPr lang="en-US"/>
        </a:p>
      </dgm:t>
    </dgm:pt>
    <dgm:pt modelId="{64314CC6-4B2E-49FD-9F34-FBA33C231149}" type="sibTrans" cxnId="{A0A04353-1B3A-4827-9BC8-549BBF8E7A46}">
      <dgm:prSet/>
      <dgm:spPr/>
      <dgm:t>
        <a:bodyPr/>
        <a:lstStyle/>
        <a:p>
          <a:endParaRPr lang="en-US"/>
        </a:p>
      </dgm:t>
    </dgm:pt>
    <dgm:pt modelId="{C5A1AE90-0C1F-4126-A3D7-811E99445FDA}">
      <dgm:prSet/>
      <dgm:spPr/>
      <dgm:t>
        <a:bodyPr/>
        <a:lstStyle/>
        <a:p>
          <a:r>
            <a:rPr lang="en-US"/>
            <a:t>Install Jave</a:t>
          </a:r>
        </a:p>
      </dgm:t>
    </dgm:pt>
    <dgm:pt modelId="{145DD1D7-D25C-4BC4-A04F-E71AA1E6D6EE}" type="parTrans" cxnId="{97EBC536-F6BE-4988-AFF8-A156D03BA58E}">
      <dgm:prSet/>
      <dgm:spPr/>
      <dgm:t>
        <a:bodyPr/>
        <a:lstStyle/>
        <a:p>
          <a:endParaRPr lang="en-US"/>
        </a:p>
      </dgm:t>
    </dgm:pt>
    <dgm:pt modelId="{C1042D23-1F5B-4089-AF07-8D55CFA82B56}" type="sibTrans" cxnId="{97EBC536-F6BE-4988-AFF8-A156D03BA58E}">
      <dgm:prSet/>
      <dgm:spPr/>
      <dgm:t>
        <a:bodyPr/>
        <a:lstStyle/>
        <a:p>
          <a:endParaRPr lang="en-US"/>
        </a:p>
      </dgm:t>
    </dgm:pt>
    <dgm:pt modelId="{58C24F2C-4EE1-4002-8EB5-2735C9902F41}">
      <dgm:prSet/>
      <dgm:spPr/>
      <dgm:t>
        <a:bodyPr/>
        <a:lstStyle/>
        <a:p>
          <a:r>
            <a:rPr lang="en-US"/>
            <a:t>Install Hadoop</a:t>
          </a:r>
        </a:p>
      </dgm:t>
    </dgm:pt>
    <dgm:pt modelId="{A45204F0-40DA-44FC-BFD7-C5DD42434D1B}" type="parTrans" cxnId="{0CBE81F3-272B-433E-BDB8-8243A670C23B}">
      <dgm:prSet/>
      <dgm:spPr/>
      <dgm:t>
        <a:bodyPr/>
        <a:lstStyle/>
        <a:p>
          <a:endParaRPr lang="en-US"/>
        </a:p>
      </dgm:t>
    </dgm:pt>
    <dgm:pt modelId="{BD6C30C0-6C44-4133-9DF9-EFEEC5F746A4}" type="sibTrans" cxnId="{0CBE81F3-272B-433E-BDB8-8243A670C23B}">
      <dgm:prSet/>
      <dgm:spPr/>
      <dgm:t>
        <a:bodyPr/>
        <a:lstStyle/>
        <a:p>
          <a:endParaRPr lang="en-US"/>
        </a:p>
      </dgm:t>
    </dgm:pt>
    <dgm:pt modelId="{DFF3454C-1EDD-44AA-99A8-C11FE85BBEC5}">
      <dgm:prSet/>
      <dgm:spPr/>
      <dgm:t>
        <a:bodyPr/>
        <a:lstStyle/>
        <a:p>
          <a:r>
            <a:rPr lang="en-US"/>
            <a:t>Passphraseless Access</a:t>
          </a:r>
        </a:p>
      </dgm:t>
    </dgm:pt>
    <dgm:pt modelId="{99061A67-B1E1-46EF-B439-1CC8A20353B3}" type="parTrans" cxnId="{34B0E5DC-ADE9-4DF9-9FB0-CDFBBAE8D6A1}">
      <dgm:prSet/>
      <dgm:spPr/>
      <dgm:t>
        <a:bodyPr/>
        <a:lstStyle/>
        <a:p>
          <a:endParaRPr lang="en-US"/>
        </a:p>
      </dgm:t>
    </dgm:pt>
    <dgm:pt modelId="{53563A2C-13D7-4C11-8F17-3C7510BC1301}" type="sibTrans" cxnId="{34B0E5DC-ADE9-4DF9-9FB0-CDFBBAE8D6A1}">
      <dgm:prSet/>
      <dgm:spPr/>
      <dgm:t>
        <a:bodyPr/>
        <a:lstStyle/>
        <a:p>
          <a:endParaRPr lang="en-US"/>
        </a:p>
      </dgm:t>
    </dgm:pt>
    <dgm:pt modelId="{E8EC169F-7A2A-4D79-A531-27BD634385F9}">
      <dgm:prSet/>
      <dgm:spPr/>
      <dgm:t>
        <a:bodyPr/>
        <a:lstStyle/>
        <a:p>
          <a:r>
            <a:rPr lang="en-US"/>
            <a:t>Configurations</a:t>
          </a:r>
        </a:p>
      </dgm:t>
    </dgm:pt>
    <dgm:pt modelId="{DBCD8072-5BCB-44DD-A50E-F6D5531C58D0}" type="parTrans" cxnId="{64993150-2DA8-4BA6-B15B-7BDA3CE5C2F0}">
      <dgm:prSet/>
      <dgm:spPr/>
      <dgm:t>
        <a:bodyPr/>
        <a:lstStyle/>
        <a:p>
          <a:endParaRPr lang="en-US"/>
        </a:p>
      </dgm:t>
    </dgm:pt>
    <dgm:pt modelId="{898428F9-B596-457F-BD94-84F12C6FD654}" type="sibTrans" cxnId="{64993150-2DA8-4BA6-B15B-7BDA3CE5C2F0}">
      <dgm:prSet/>
      <dgm:spPr/>
      <dgm:t>
        <a:bodyPr/>
        <a:lstStyle/>
        <a:p>
          <a:endParaRPr lang="en-US"/>
        </a:p>
      </dgm:t>
    </dgm:pt>
    <dgm:pt modelId="{76823A22-9DB8-48A2-843E-785042CA09F3}">
      <dgm:prSet/>
      <dgm:spPr/>
      <dgm:t>
        <a:bodyPr/>
        <a:lstStyle/>
        <a:p>
          <a:r>
            <a:rPr lang="en-US"/>
            <a:t>Run Java Programs</a:t>
          </a:r>
        </a:p>
      </dgm:t>
    </dgm:pt>
    <dgm:pt modelId="{AD195F27-9055-4E1C-8957-02644FA9F796}" type="parTrans" cxnId="{A2A954B6-0365-4130-A5CC-AA354A456233}">
      <dgm:prSet/>
      <dgm:spPr/>
      <dgm:t>
        <a:bodyPr/>
        <a:lstStyle/>
        <a:p>
          <a:endParaRPr lang="en-US"/>
        </a:p>
      </dgm:t>
    </dgm:pt>
    <dgm:pt modelId="{E58DAEF7-7995-4B88-886E-CD9ACBCCB252}" type="sibTrans" cxnId="{A2A954B6-0365-4130-A5CC-AA354A456233}">
      <dgm:prSet/>
      <dgm:spPr/>
      <dgm:t>
        <a:bodyPr/>
        <a:lstStyle/>
        <a:p>
          <a:endParaRPr lang="en-US"/>
        </a:p>
      </dgm:t>
    </dgm:pt>
    <dgm:pt modelId="{C731BCB0-BE67-4B27-A907-49162B6B0DC1}">
      <dgm:prSet/>
      <dgm:spPr/>
      <dgm:t>
        <a:bodyPr/>
        <a:lstStyle/>
        <a:p>
          <a:r>
            <a:rPr lang="en-US"/>
            <a:t>Internet User Interface</a:t>
          </a:r>
        </a:p>
      </dgm:t>
    </dgm:pt>
    <dgm:pt modelId="{3B4A5B6B-0557-49D8-8F09-B7DD84D313C5}" type="parTrans" cxnId="{BB80539C-B482-4B5A-9BC7-2F5698E3D24E}">
      <dgm:prSet/>
      <dgm:spPr/>
      <dgm:t>
        <a:bodyPr/>
        <a:lstStyle/>
        <a:p>
          <a:endParaRPr lang="en-US"/>
        </a:p>
      </dgm:t>
    </dgm:pt>
    <dgm:pt modelId="{084F2222-809A-4502-B6DE-B0E7313C3BC6}" type="sibTrans" cxnId="{BB80539C-B482-4B5A-9BC7-2F5698E3D24E}">
      <dgm:prSet/>
      <dgm:spPr/>
      <dgm:t>
        <a:bodyPr/>
        <a:lstStyle/>
        <a:p>
          <a:endParaRPr lang="en-US"/>
        </a:p>
      </dgm:t>
    </dgm:pt>
    <dgm:pt modelId="{F47AA284-57AB-4773-ACAA-37BD703254B2}" type="pres">
      <dgm:prSet presAssocID="{F643DF47-08CE-4B4E-BAC5-D924FA3877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A440EC-4DD4-4D63-B7FB-7AAE0F37C80E}" type="pres">
      <dgm:prSet presAssocID="{7EDFFD6E-0890-4EB3-8297-EB97A844A9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42CAB-F7A9-40BD-B3E2-CC2EA0A643DD}" type="pres">
      <dgm:prSet presAssocID="{7EDFFD6E-0890-4EB3-8297-EB97A844A92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1CB486-2B04-4567-9B40-1347387B9A06}" type="presOf" srcId="{DFF3454C-1EDD-44AA-99A8-C11FE85BBEC5}" destId="{1AD42CAB-F7A9-40BD-B3E2-CC2EA0A643DD}" srcOrd="0" destOrd="2" presId="urn:microsoft.com/office/officeart/2005/8/layout/vList2"/>
    <dgm:cxn modelId="{730903BF-D9CA-47F4-A9B7-FDF61F34C7B9}" type="presOf" srcId="{76823A22-9DB8-48A2-843E-785042CA09F3}" destId="{1AD42CAB-F7A9-40BD-B3E2-CC2EA0A643DD}" srcOrd="0" destOrd="4" presId="urn:microsoft.com/office/officeart/2005/8/layout/vList2"/>
    <dgm:cxn modelId="{64993150-2DA8-4BA6-B15B-7BDA3CE5C2F0}" srcId="{7EDFFD6E-0890-4EB3-8297-EB97A844A92A}" destId="{E8EC169F-7A2A-4D79-A531-27BD634385F9}" srcOrd="3" destOrd="0" parTransId="{DBCD8072-5BCB-44DD-A50E-F6D5531C58D0}" sibTransId="{898428F9-B596-457F-BD94-84F12C6FD654}"/>
    <dgm:cxn modelId="{25F9CB58-E448-459C-BFF2-73A455F101F9}" type="presOf" srcId="{7EDFFD6E-0890-4EB3-8297-EB97A844A92A}" destId="{51A440EC-4DD4-4D63-B7FB-7AAE0F37C80E}" srcOrd="0" destOrd="0" presId="urn:microsoft.com/office/officeart/2005/8/layout/vList2"/>
    <dgm:cxn modelId="{0CBE81F3-272B-433E-BDB8-8243A670C23B}" srcId="{7EDFFD6E-0890-4EB3-8297-EB97A844A92A}" destId="{58C24F2C-4EE1-4002-8EB5-2735C9902F41}" srcOrd="1" destOrd="0" parTransId="{A45204F0-40DA-44FC-BFD7-C5DD42434D1B}" sibTransId="{BD6C30C0-6C44-4133-9DF9-EFEEC5F746A4}"/>
    <dgm:cxn modelId="{A2A954B6-0365-4130-A5CC-AA354A456233}" srcId="{7EDFFD6E-0890-4EB3-8297-EB97A844A92A}" destId="{76823A22-9DB8-48A2-843E-785042CA09F3}" srcOrd="4" destOrd="0" parTransId="{AD195F27-9055-4E1C-8957-02644FA9F796}" sibTransId="{E58DAEF7-7995-4B88-886E-CD9ACBCCB252}"/>
    <dgm:cxn modelId="{CDA8B69D-6142-4D79-BE66-447623646E44}" type="presOf" srcId="{58C24F2C-4EE1-4002-8EB5-2735C9902F41}" destId="{1AD42CAB-F7A9-40BD-B3E2-CC2EA0A643DD}" srcOrd="0" destOrd="1" presId="urn:microsoft.com/office/officeart/2005/8/layout/vList2"/>
    <dgm:cxn modelId="{4DAE37A5-8BE9-4451-8296-3B540A13F399}" type="presOf" srcId="{E8EC169F-7A2A-4D79-A531-27BD634385F9}" destId="{1AD42CAB-F7A9-40BD-B3E2-CC2EA0A643DD}" srcOrd="0" destOrd="3" presId="urn:microsoft.com/office/officeart/2005/8/layout/vList2"/>
    <dgm:cxn modelId="{BB80539C-B482-4B5A-9BC7-2F5698E3D24E}" srcId="{7EDFFD6E-0890-4EB3-8297-EB97A844A92A}" destId="{C731BCB0-BE67-4B27-A907-49162B6B0DC1}" srcOrd="5" destOrd="0" parTransId="{3B4A5B6B-0557-49D8-8F09-B7DD84D313C5}" sibTransId="{084F2222-809A-4502-B6DE-B0E7313C3BC6}"/>
    <dgm:cxn modelId="{A0A04353-1B3A-4827-9BC8-549BBF8E7A46}" srcId="{F643DF47-08CE-4B4E-BAC5-D924FA3877FA}" destId="{7EDFFD6E-0890-4EB3-8297-EB97A844A92A}" srcOrd="0" destOrd="0" parTransId="{F3285A36-E60E-4562-859F-6E66BB4F16A3}" sibTransId="{64314CC6-4B2E-49FD-9F34-FBA33C231149}"/>
    <dgm:cxn modelId="{97EBC536-F6BE-4988-AFF8-A156D03BA58E}" srcId="{7EDFFD6E-0890-4EB3-8297-EB97A844A92A}" destId="{C5A1AE90-0C1F-4126-A3D7-811E99445FDA}" srcOrd="0" destOrd="0" parTransId="{145DD1D7-D25C-4BC4-A04F-E71AA1E6D6EE}" sibTransId="{C1042D23-1F5B-4089-AF07-8D55CFA82B56}"/>
    <dgm:cxn modelId="{34B0E5DC-ADE9-4DF9-9FB0-CDFBBAE8D6A1}" srcId="{7EDFFD6E-0890-4EB3-8297-EB97A844A92A}" destId="{DFF3454C-1EDD-44AA-99A8-C11FE85BBEC5}" srcOrd="2" destOrd="0" parTransId="{99061A67-B1E1-46EF-B439-1CC8A20353B3}" sibTransId="{53563A2C-13D7-4C11-8F17-3C7510BC1301}"/>
    <dgm:cxn modelId="{843BF594-C5BB-48CE-B68C-F77C672F7191}" type="presOf" srcId="{F643DF47-08CE-4B4E-BAC5-D924FA3877FA}" destId="{F47AA284-57AB-4773-ACAA-37BD703254B2}" srcOrd="0" destOrd="0" presId="urn:microsoft.com/office/officeart/2005/8/layout/vList2"/>
    <dgm:cxn modelId="{F2B32FC2-3D69-46D6-9365-771DF8F33472}" type="presOf" srcId="{C5A1AE90-0C1F-4126-A3D7-811E99445FDA}" destId="{1AD42CAB-F7A9-40BD-B3E2-CC2EA0A643DD}" srcOrd="0" destOrd="0" presId="urn:microsoft.com/office/officeart/2005/8/layout/vList2"/>
    <dgm:cxn modelId="{A6713EC3-513F-4E36-8E08-848C71138FD0}" type="presOf" srcId="{C731BCB0-BE67-4B27-A907-49162B6B0DC1}" destId="{1AD42CAB-F7A9-40BD-B3E2-CC2EA0A643DD}" srcOrd="0" destOrd="5" presId="urn:microsoft.com/office/officeart/2005/8/layout/vList2"/>
    <dgm:cxn modelId="{77FFFA6E-5A7C-4B28-BA19-4A2109F5D558}" type="presParOf" srcId="{F47AA284-57AB-4773-ACAA-37BD703254B2}" destId="{51A440EC-4DD4-4D63-B7FB-7AAE0F37C80E}" srcOrd="0" destOrd="0" presId="urn:microsoft.com/office/officeart/2005/8/layout/vList2"/>
    <dgm:cxn modelId="{233ED7AC-306E-4B9F-8320-4FBA798217B9}" type="presParOf" srcId="{F47AA284-57AB-4773-ACAA-37BD703254B2}" destId="{1AD42CAB-F7A9-40BD-B3E2-CC2EA0A643D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5C4A5-68EF-47C8-BC9D-2BA46A15222E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8560F-68CC-4B98-B60A-9A3766A019C6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Standalone Mode</a:t>
          </a:r>
        </a:p>
      </dsp:txBody>
      <dsp:txXfrm>
        <a:off x="52256" y="2258388"/>
        <a:ext cx="3221151" cy="720000"/>
      </dsp:txXfrm>
    </dsp:sp>
    <dsp:sp modelId="{287C7006-D23D-46E5-92F5-09D3F00E096B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C2EFF-C75B-414F-91BE-2B3772255044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Single-Node Pseudo-distributed Mode</a:t>
          </a:r>
        </a:p>
      </dsp:txBody>
      <dsp:txXfrm>
        <a:off x="3837109" y="2258388"/>
        <a:ext cx="3221151" cy="720000"/>
      </dsp:txXfrm>
    </dsp:sp>
    <dsp:sp modelId="{5864792A-0221-456F-8DC2-34F81D7A200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80B6D5-6044-4B5F-9504-6722275A55BE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Fully-distributed Mode</a:t>
          </a:r>
          <a:br>
            <a:rPr lang="en-US" sz="2300" kern="1200" dirty="0"/>
          </a:br>
          <a:endParaRPr lang="en-US" sz="2300" kern="1200" dirty="0"/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590BC-1DC8-499B-847B-0BFCD0D15958}">
      <dsp:nvSpPr>
        <dsp:cNvPr id="0" name=""/>
        <dsp:cNvSpPr/>
      </dsp:nvSpPr>
      <dsp:spPr>
        <a:xfrm>
          <a:off x="3192" y="858242"/>
          <a:ext cx="2279090" cy="144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9775CF-FBB9-438D-844F-AF3803B51530}">
      <dsp:nvSpPr>
        <dsp:cNvPr id="0" name=""/>
        <dsp:cNvSpPr/>
      </dsp:nvSpPr>
      <dsp:spPr>
        <a:xfrm>
          <a:off x="256424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NameNode (Master)</a:t>
          </a:r>
        </a:p>
      </dsp:txBody>
      <dsp:txXfrm>
        <a:off x="298812" y="1141200"/>
        <a:ext cx="2194314" cy="1362446"/>
      </dsp:txXfrm>
    </dsp:sp>
    <dsp:sp modelId="{DED2F21B-B86C-4476-82C0-E77CD11ED13D}">
      <dsp:nvSpPr>
        <dsp:cNvPr id="0" name=""/>
        <dsp:cNvSpPr/>
      </dsp:nvSpPr>
      <dsp:spPr>
        <a:xfrm>
          <a:off x="2788746" y="858242"/>
          <a:ext cx="2279090" cy="144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E0C06F-70EF-4685-83A0-1AEBFC89F63B}">
      <dsp:nvSpPr>
        <dsp:cNvPr id="0" name=""/>
        <dsp:cNvSpPr/>
      </dsp:nvSpPr>
      <dsp:spPr>
        <a:xfrm>
          <a:off x="3041978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SecondaryNameNode</a:t>
          </a:r>
        </a:p>
      </dsp:txBody>
      <dsp:txXfrm>
        <a:off x="3084366" y="1141200"/>
        <a:ext cx="2194314" cy="1362446"/>
      </dsp:txXfrm>
    </dsp:sp>
    <dsp:sp modelId="{40315E2E-890C-42BD-B500-1BB0D28469FF}">
      <dsp:nvSpPr>
        <dsp:cNvPr id="0" name=""/>
        <dsp:cNvSpPr/>
      </dsp:nvSpPr>
      <dsp:spPr>
        <a:xfrm>
          <a:off x="5574301" y="858242"/>
          <a:ext cx="2279090" cy="144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D0DDD4-C6E9-4E7C-B201-10D16A06740B}">
      <dsp:nvSpPr>
        <dsp:cNvPr id="0" name=""/>
        <dsp:cNvSpPr/>
      </dsp:nvSpPr>
      <dsp:spPr>
        <a:xfrm>
          <a:off x="5827533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DataNode (Slave1)</a:t>
          </a:r>
        </a:p>
      </dsp:txBody>
      <dsp:txXfrm>
        <a:off x="5869921" y="1141200"/>
        <a:ext cx="2194314" cy="1362446"/>
      </dsp:txXfrm>
    </dsp:sp>
    <dsp:sp modelId="{2A0F3DE4-F827-4B74-A8A7-55CD599070A3}">
      <dsp:nvSpPr>
        <dsp:cNvPr id="0" name=""/>
        <dsp:cNvSpPr/>
      </dsp:nvSpPr>
      <dsp:spPr>
        <a:xfrm>
          <a:off x="8359855" y="858242"/>
          <a:ext cx="2279090" cy="144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DFDFC9-5EF7-439E-9981-9EE4D1C4F4AA}">
      <dsp:nvSpPr>
        <dsp:cNvPr id="0" name=""/>
        <dsp:cNvSpPr/>
      </dsp:nvSpPr>
      <dsp:spPr>
        <a:xfrm>
          <a:off x="8613087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DataNode (Slave2)</a:t>
          </a:r>
        </a:p>
      </dsp:txBody>
      <dsp:txXfrm>
        <a:off x="8655475" y="1141200"/>
        <a:ext cx="2194314" cy="1362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ADFE8-A16F-483A-8952-72070A264392}">
      <dsp:nvSpPr>
        <dsp:cNvPr id="0" name=""/>
        <dsp:cNvSpPr/>
      </dsp:nvSpPr>
      <dsp:spPr>
        <a:xfrm>
          <a:off x="0" y="3750030"/>
          <a:ext cx="1624012" cy="8204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500" tIns="206248" rIns="115500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Step 4</a:t>
          </a:r>
        </a:p>
      </dsp:txBody>
      <dsp:txXfrm>
        <a:off x="0" y="3750030"/>
        <a:ext cx="1624012" cy="820415"/>
      </dsp:txXfrm>
    </dsp:sp>
    <dsp:sp modelId="{720519B8-23BD-4F83-9611-823B3734F46B}">
      <dsp:nvSpPr>
        <dsp:cNvPr id="0" name=""/>
        <dsp:cNvSpPr/>
      </dsp:nvSpPr>
      <dsp:spPr>
        <a:xfrm>
          <a:off x="1624012" y="3750030"/>
          <a:ext cx="4872037" cy="8204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Hadoop Multi-Node Installation and setup</a:t>
          </a:r>
          <a:br>
            <a:rPr lang="en-US" sz="1100" kern="1200"/>
          </a:br>
          <a:r>
            <a:rPr lang="en-US" sz="1100" kern="1200"/>
            <a:t/>
          </a:r>
          <a:br>
            <a:rPr lang="en-US" sz="1100" kern="1200"/>
          </a:br>
          <a:r>
            <a:rPr lang="en-US" sz="1100" kern="1200"/>
            <a:t>Notes: Most people have issues with Step 4. </a:t>
          </a:r>
          <a:br>
            <a:rPr lang="en-US" sz="1100" kern="1200"/>
          </a:br>
          <a:r>
            <a:rPr lang="en-US" sz="1100" kern="1200"/>
            <a:t>            If you just need to dig in Hadoop configuration, </a:t>
          </a:r>
          <a:br>
            <a:rPr lang="en-US" sz="1100" kern="1200"/>
          </a:br>
          <a:r>
            <a:rPr lang="en-US" sz="1100" kern="1200"/>
            <a:t>            welcome to skip to Step 4.</a:t>
          </a:r>
        </a:p>
      </dsp:txBody>
      <dsp:txXfrm>
        <a:off x="1624012" y="3750030"/>
        <a:ext cx="4872037" cy="820415"/>
      </dsp:txXfrm>
    </dsp:sp>
    <dsp:sp modelId="{F5983A92-761F-4A30-B739-61634A45F8C0}">
      <dsp:nvSpPr>
        <dsp:cNvPr id="0" name=""/>
        <dsp:cNvSpPr/>
      </dsp:nvSpPr>
      <dsp:spPr>
        <a:xfrm rot="10800000">
          <a:off x="0" y="2500538"/>
          <a:ext cx="1624012" cy="12617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500" tIns="206248" rIns="115500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Step 3</a:t>
          </a:r>
        </a:p>
      </dsp:txBody>
      <dsp:txXfrm rot="-10800000">
        <a:off x="0" y="2500538"/>
        <a:ext cx="1624012" cy="820168"/>
      </dsp:txXfrm>
    </dsp:sp>
    <dsp:sp modelId="{757E83AA-E8BF-48C6-9C73-753878D49B3A}">
      <dsp:nvSpPr>
        <dsp:cNvPr id="0" name=""/>
        <dsp:cNvSpPr/>
      </dsp:nvSpPr>
      <dsp:spPr>
        <a:xfrm>
          <a:off x="1624012" y="2500538"/>
          <a:ext cx="4872037" cy="820168"/>
        </a:xfrm>
        <a:prstGeom prst="rect">
          <a:avLst/>
        </a:prstGeom>
        <a:solidFill>
          <a:schemeClr val="accent5">
            <a:tint val="40000"/>
            <a:alpha val="90000"/>
            <a:hueOff val="2009670"/>
            <a:satOff val="19"/>
            <a:lumOff val="154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009670"/>
              <a:satOff val="19"/>
              <a:lumOff val="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Setup WinSCP access to EC2 instances</a:t>
          </a:r>
        </a:p>
      </dsp:txBody>
      <dsp:txXfrm>
        <a:off x="1624012" y="2500538"/>
        <a:ext cx="4872037" cy="820168"/>
      </dsp:txXfrm>
    </dsp:sp>
    <dsp:sp modelId="{FAB9B91B-75EA-4F9E-9DBD-967F4B728AD1}">
      <dsp:nvSpPr>
        <dsp:cNvPr id="0" name=""/>
        <dsp:cNvSpPr/>
      </dsp:nvSpPr>
      <dsp:spPr>
        <a:xfrm rot="10800000">
          <a:off x="0" y="1251046"/>
          <a:ext cx="1624012" cy="12617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500" tIns="206248" rIns="115500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Step 2</a:t>
          </a:r>
        </a:p>
      </dsp:txBody>
      <dsp:txXfrm rot="-10800000">
        <a:off x="0" y="1251046"/>
        <a:ext cx="1624012" cy="820168"/>
      </dsp:txXfrm>
    </dsp:sp>
    <dsp:sp modelId="{A1972C4A-0DE5-417F-B025-43B6D498BD23}">
      <dsp:nvSpPr>
        <dsp:cNvPr id="0" name=""/>
        <dsp:cNvSpPr/>
      </dsp:nvSpPr>
      <dsp:spPr>
        <a:xfrm>
          <a:off x="1624012" y="1251046"/>
          <a:ext cx="4872037" cy="820168"/>
        </a:xfrm>
        <a:prstGeom prst="rect">
          <a:avLst/>
        </a:prstGeom>
        <a:solidFill>
          <a:schemeClr val="accent5">
            <a:tint val="40000"/>
            <a:alpha val="90000"/>
            <a:hueOff val="4019341"/>
            <a:satOff val="39"/>
            <a:lumOff val="30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4019341"/>
              <a:satOff val="39"/>
              <a:lumOff val="3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Setting up client access to Amazon Instances (using Putty.)</a:t>
          </a:r>
        </a:p>
      </dsp:txBody>
      <dsp:txXfrm>
        <a:off x="1624012" y="1251046"/>
        <a:ext cx="4872037" cy="820168"/>
      </dsp:txXfrm>
    </dsp:sp>
    <dsp:sp modelId="{5ACF2AF7-404B-4E7C-A1A1-16C12B2A240C}">
      <dsp:nvSpPr>
        <dsp:cNvPr id="0" name=""/>
        <dsp:cNvSpPr/>
      </dsp:nvSpPr>
      <dsp:spPr>
        <a:xfrm rot="10800000">
          <a:off x="0" y="1554"/>
          <a:ext cx="1624012" cy="12617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500" tIns="206248" rIns="115500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Step 1</a:t>
          </a:r>
        </a:p>
      </dsp:txBody>
      <dsp:txXfrm rot="-10800000">
        <a:off x="0" y="1554"/>
        <a:ext cx="1624012" cy="820168"/>
      </dsp:txXfrm>
    </dsp:sp>
    <dsp:sp modelId="{33F80518-E169-4237-8BB6-6905213ACAB9}">
      <dsp:nvSpPr>
        <dsp:cNvPr id="0" name=""/>
        <dsp:cNvSpPr/>
      </dsp:nvSpPr>
      <dsp:spPr>
        <a:xfrm>
          <a:off x="1624012" y="1554"/>
          <a:ext cx="4872037" cy="820168"/>
        </a:xfrm>
        <a:prstGeom prst="rect">
          <a:avLst/>
        </a:prstGeom>
        <a:solidFill>
          <a:schemeClr val="accent5">
            <a:tint val="40000"/>
            <a:alpha val="90000"/>
            <a:hueOff val="6029011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1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Setting up Amazon EC2 Instances</a:t>
          </a:r>
        </a:p>
      </dsp:txBody>
      <dsp:txXfrm>
        <a:off x="1624012" y="1554"/>
        <a:ext cx="4872037" cy="820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51B4C-4731-4ACB-955B-C66DDDEF61F4}">
      <dsp:nvSpPr>
        <dsp:cNvPr id="0" name=""/>
        <dsp:cNvSpPr/>
      </dsp:nvSpPr>
      <dsp:spPr>
        <a:xfrm>
          <a:off x="0" y="1918"/>
          <a:ext cx="5614987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Abstracts:</a:t>
          </a:r>
        </a:p>
      </dsp:txBody>
      <dsp:txXfrm>
        <a:off x="50347" y="52265"/>
        <a:ext cx="5514293" cy="930660"/>
      </dsp:txXfrm>
    </dsp:sp>
    <dsp:sp modelId="{A6A17E24-081E-4700-BC18-93286D2E7995}">
      <dsp:nvSpPr>
        <dsp:cNvPr id="0" name=""/>
        <dsp:cNvSpPr/>
      </dsp:nvSpPr>
      <dsp:spPr>
        <a:xfrm>
          <a:off x="0" y="1033273"/>
          <a:ext cx="5614987" cy="373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kern="1200"/>
            <a:t>4 Node Instance Cluster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kern="1200"/>
            <a:t>Security Group (Inbound/Outbound – all public at the very beginning)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kern="1200"/>
            <a:t>Security Pair Key </a:t>
          </a:r>
        </a:p>
      </dsp:txBody>
      <dsp:txXfrm>
        <a:off x="0" y="1033273"/>
        <a:ext cx="5614987" cy="37384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0D2B6-52A7-4770-AA82-45B60A2CBDC4}">
      <dsp:nvSpPr>
        <dsp:cNvPr id="0" name=""/>
        <dsp:cNvSpPr/>
      </dsp:nvSpPr>
      <dsp:spPr>
        <a:xfrm>
          <a:off x="0" y="72366"/>
          <a:ext cx="5614987" cy="11512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Abstracts:</a:t>
          </a:r>
        </a:p>
      </dsp:txBody>
      <dsp:txXfrm>
        <a:off x="56201" y="128567"/>
        <a:ext cx="5502585" cy="1038877"/>
      </dsp:txXfrm>
    </dsp:sp>
    <dsp:sp modelId="{0C9346A3-6A3E-407D-AE05-61A09783A095}">
      <dsp:nvSpPr>
        <dsp:cNvPr id="0" name=""/>
        <dsp:cNvSpPr/>
      </dsp:nvSpPr>
      <dsp:spPr>
        <a:xfrm>
          <a:off x="0" y="1223646"/>
          <a:ext cx="5614987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/>
            <a:t>Pem key to ppk key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/>
            <a:t>Username for Ubuntu AWS - Ubuntu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/>
            <a:t>Passphraseless Communication among nodes</a:t>
          </a:r>
        </a:p>
      </dsp:txBody>
      <dsp:txXfrm>
        <a:off x="0" y="1223646"/>
        <a:ext cx="5614987" cy="3477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440EC-4DD4-4D63-B7FB-7AAE0F37C80E}">
      <dsp:nvSpPr>
        <dsp:cNvPr id="0" name=""/>
        <dsp:cNvSpPr/>
      </dsp:nvSpPr>
      <dsp:spPr>
        <a:xfrm>
          <a:off x="0" y="30719"/>
          <a:ext cx="5614987" cy="10793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/>
            <a:t>Abstracts:</a:t>
          </a:r>
        </a:p>
      </dsp:txBody>
      <dsp:txXfrm>
        <a:off x="52688" y="83407"/>
        <a:ext cx="5509611" cy="973949"/>
      </dsp:txXfrm>
    </dsp:sp>
    <dsp:sp modelId="{1AD42CAB-F7A9-40BD-B3E2-CC2EA0A643DD}">
      <dsp:nvSpPr>
        <dsp:cNvPr id="0" name=""/>
        <dsp:cNvSpPr/>
      </dsp:nvSpPr>
      <dsp:spPr>
        <a:xfrm>
          <a:off x="0" y="1110044"/>
          <a:ext cx="5614987" cy="363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/>
            <a:t>Install Jave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/>
            <a:t>Install Hadoop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/>
            <a:t>Passphraseless Access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/>
            <a:t>Configurations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/>
            <a:t>Run Java Programs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/>
            <a:t>Internet User Interface</a:t>
          </a:r>
        </a:p>
      </dsp:txBody>
      <dsp:txXfrm>
        <a:off x="0" y="1110044"/>
        <a:ext cx="5614987" cy="363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mirrors,tds.net/hadoop/common/Hadoop-2.6.5/hadoop-2.6.5.tar.gz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FA13D-0F83-4499-8547-743F0A746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08345" cy="3329581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AWS Setup</a:t>
            </a:r>
            <a:br>
              <a:rPr lang="en-US" dirty="0" smtClean="0"/>
            </a:br>
            <a:r>
              <a:rPr lang="en-US" dirty="0" smtClean="0"/>
              <a:t>step by step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22B73D-F1EF-4986-A332-CBF2B10BE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Maggie </a:t>
            </a:r>
            <a:r>
              <a:rPr lang="en-US" dirty="0" err="1" smtClean="0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2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1.5 Configure Number of Instances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 Nodes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F5070ED-EA77-4A32-821B-F88C2077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17925"/>
            <a:ext cx="11096270" cy="38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1.6 Add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Minimum volume size is 8GB</a:t>
            </a:r>
            <a:endParaRPr lang="en-US" sz="2400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2A9DA8E-B492-42CE-9D51-2DE16B17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76" y="2000399"/>
            <a:ext cx="10241447" cy="35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1.7 Instance Description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 your instance name and description</a:t>
            </a:r>
            <a:endParaRPr lang="en-US" sz="2400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B3565F-69A5-4E0B-84CA-39C3FE1C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2318152"/>
            <a:ext cx="11245849" cy="3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1.8 Define a Security Group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security group, later to modify the security group with security rules.</a:t>
            </a:r>
            <a:endParaRPr lang="en-US" sz="2400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8F9A60-A494-4422-A530-6D8DAEE6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78" y="2028608"/>
            <a:ext cx="10743643" cy="42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3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1.9 Launch Instance and Create Security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Only one new key and save it safely; Can’t change it later.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94ED1F4-3BF7-4D3A-B005-91883F63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37" y="1895581"/>
            <a:ext cx="6756297" cy="44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1.10 Launching Instances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the mapping of Public DNC/IP for 4 nodes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BD9D3F5-1346-4B10-B28B-3166A60F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853248"/>
            <a:ext cx="10621857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1.11Change Instance Security Group</a:t>
            </a:r>
            <a:r>
              <a:rPr lang="en-US" sz="4400"/>
              <a:t/>
            </a:r>
            <a:br>
              <a:rPr lang="en-US" sz="440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Make sure to assign the same security group to 4 nodes</a:t>
            </a:r>
            <a:endParaRPr lang="en-US" sz="2400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6F3C394-0FDD-4590-A1A3-6FFCFA23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32" y="1895581"/>
            <a:ext cx="8563702" cy="45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E6F9A3-300E-47F5-B41C-C8C5E758D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Step 2 – Putty Setting up client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1B4701B-39FE-43B8-86AA-D6B8789C2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="" xmlns:a16="http://schemas.microsoft.com/office/drawing/2014/main" id="{E9A7EF13-49FA-4355-971A-34B065F35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2CF3C3E-0F7B-4F0C-8EBD-BDD38E9C66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="" xmlns:a16="http://schemas.microsoft.com/office/drawing/2014/main" id="{23054F89-47C3-457D-8CB5-A585B7429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6732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2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2.1 Generating Private Key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Using PUTTYGEN  to generate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E6DA84-5749-4A95-9A6C-930F45664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6592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2.1 Generating Private Key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Loading private key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4B5788A-6E7A-44B7-95C4-A9C3DD10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85" y="1709863"/>
            <a:ext cx="6987229" cy="49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747F1B4-B831-4277-8AB0-32767F7EB7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D80CFA21-AB7C-4BEB-9BFF-05764FBBF3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Three Types of Hadoop Modes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F7E335-851A-4CAE-B09F-E657819D46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10B541F0-7F6E-402E-84D8-CF96EACA5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54D1763C-594B-4E61-834E-AF0273F63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8777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27343E-5B8B-40A2-87D8-C2E75246A674}"/>
              </a:ext>
            </a:extLst>
          </p:cNvPr>
          <p:cNvSpPr txBox="1"/>
          <p:nvPr/>
        </p:nvSpPr>
        <p:spPr>
          <a:xfrm>
            <a:off x="3220738" y="5657671"/>
            <a:ext cx="844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practice, we will achieve the fully distributed mode </a:t>
            </a:r>
            <a:br>
              <a:rPr lang="en-US" dirty="0"/>
            </a:br>
            <a:r>
              <a:rPr lang="en-US" dirty="0"/>
              <a:t>to set up 4 node Hadoop AWS EC2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8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2.2 Save Private Key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Loading private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15A217-2257-40CF-93B5-70BD53979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6788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4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2.3.1 Provide private key for authentication</a:t>
            </a:r>
            <a:br>
              <a:rPr lang="en-US" sz="3300"/>
            </a:br>
            <a:r>
              <a:rPr lang="en-US" sz="3300"/>
              <a:t/>
            </a:r>
            <a:br>
              <a:rPr lang="en-US" sz="3300"/>
            </a:br>
            <a:endParaRPr lang="en-US" sz="3300"/>
          </a:p>
        </p:txBody>
      </p:sp>
      <p:pic>
        <p:nvPicPr>
          <p:cNvPr id="14" name="Content Placeholder 13">
            <a:extLst>
              <a:ext uri="{FF2B5EF4-FFF2-40B4-BE49-F238E27FC236}">
                <a16:creationId xmlns="" xmlns:a16="http://schemas.microsoft.com/office/drawing/2014/main" id="{9AA7022C-9BD7-40E7-9CAA-518940D29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5788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2.3.2 Hostname/Port and Connection Type</a:t>
            </a:r>
            <a:br>
              <a:rPr lang="en-US" sz="3300" dirty="0"/>
            </a:br>
            <a:r>
              <a:rPr lang="en-US" sz="3300" dirty="0"/>
              <a:t/>
            </a:r>
            <a:br>
              <a:rPr lang="en-US" sz="3300" dirty="0"/>
            </a:br>
            <a:endParaRPr lang="en-US" sz="3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E0359ED7-8596-42EE-935E-0E0A1CEDF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6619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2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2.3.2 Hostname/Port and Connection Type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CE20E10-73A9-4B14-8B41-5B54965D4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049" y="1470637"/>
            <a:ext cx="7981814" cy="4995071"/>
          </a:xfr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2.3.3 Login in using Ubuntu &amp; Key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00097111-F19B-49C9-A758-7B0DA1B55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73" y="1270432"/>
            <a:ext cx="7045393" cy="4454507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AFFE961-0D17-49AF-950B-EBDDD786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47" y="1270432"/>
            <a:ext cx="3762480" cy="1631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CAD0730-F874-4EDD-88A2-7AE16694813E}"/>
              </a:ext>
            </a:extLst>
          </p:cNvPr>
          <p:cNvSpPr txBox="1"/>
          <p:nvPr/>
        </p:nvSpPr>
        <p:spPr>
          <a:xfrm>
            <a:off x="7586547" y="3733800"/>
            <a:ext cx="40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there is a problem with your key, you may receive below error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3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2.3.4 Connect to all 4 nodes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5F2988C5-1FA7-4343-A2D6-F61C50DD0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498" y="1331118"/>
            <a:ext cx="10075229" cy="4950623"/>
          </a:xfrm>
        </p:spPr>
      </p:pic>
    </p:spTree>
    <p:extLst>
      <p:ext uri="{BB962C8B-B14F-4D97-AF65-F5344CB8AC3E}">
        <p14:creationId xmlns:p14="http://schemas.microsoft.com/office/powerpoint/2010/main" val="40008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2.4.1 Enable Public Access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0F99874B-168C-40F4-9EE9-E43756989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438" y="1487305"/>
            <a:ext cx="7818324" cy="4917977"/>
          </a:xfrm>
        </p:spPr>
      </p:pic>
      <p:sp>
        <p:nvSpPr>
          <p:cNvPr id="22" name="Content Placeholder 4">
            <a:extLst>
              <a:ext uri="{FF2B5EF4-FFF2-40B4-BE49-F238E27FC236}">
                <a16:creationId xmlns="" xmlns:a16="http://schemas.microsoft.com/office/drawing/2014/main" id="{87EA1D4B-F38A-415C-8C7B-81FE596465C1}"/>
              </a:ext>
            </a:extLst>
          </p:cNvPr>
          <p:cNvSpPr txBox="1">
            <a:spLocks/>
          </p:cNvSpPr>
          <p:nvPr/>
        </p:nvSpPr>
        <p:spPr>
          <a:xfrm>
            <a:off x="646111" y="1092201"/>
            <a:ext cx="940374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REPEAT ON ALL 4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8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2.4.2 Change Host Names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6364681D-03AA-494F-AE32-02E01D203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0" y="1433414"/>
            <a:ext cx="11635420" cy="1144468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781BE9D-A8CD-4D85-97A4-4CF5CBA7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56" y="2686806"/>
            <a:ext cx="5071655" cy="1484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22D2ADB-D91D-476B-83D9-DE6D8FF35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19" y="4765553"/>
            <a:ext cx="10344562" cy="20021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A4F4734-9F3E-4B49-8EF1-969270DCCDC8}"/>
              </a:ext>
            </a:extLst>
          </p:cNvPr>
          <p:cNvSpPr txBox="1"/>
          <p:nvPr/>
        </p:nvSpPr>
        <p:spPr>
          <a:xfrm>
            <a:off x="4745107" y="7236058"/>
            <a:ext cx="287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0" name="Rectangle 5">
            <a:extLst>
              <a:ext uri="{FF2B5EF4-FFF2-40B4-BE49-F238E27FC236}">
                <a16:creationId xmlns="" xmlns:a16="http://schemas.microsoft.com/office/drawing/2014/main" id="{F2F2E37C-9CBD-44D7-81E2-07AB360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90" y="4177859"/>
            <a:ext cx="9262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sudo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hostname ec2-54-209-221-112.compute-1.amazonaws.com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8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2.5 Modify /</a:t>
            </a:r>
            <a:r>
              <a:rPr lang="en-US" sz="3600" dirty="0" err="1"/>
              <a:t>etc</a:t>
            </a:r>
            <a:r>
              <a:rPr lang="en-US" sz="3600" dirty="0"/>
              <a:t>/hosts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REPEAT ON ALL 4 NODES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4F88DE-5BE4-4DDC-AF3B-6603F75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67" y="1576888"/>
            <a:ext cx="6977652" cy="1519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0C72595-D824-4813-8B8D-1B5D6633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40" y="2186488"/>
            <a:ext cx="7060036" cy="44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46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E6F9A3-300E-47F5-B41C-C8C5E758D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Step 3 - Setup WinSCP access to EC2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1B4701B-39FE-43B8-86AA-D6B8789C2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="" xmlns:a16="http://schemas.microsoft.com/office/drawing/2014/main" id="{E9A7EF13-49FA-4355-971A-34B065F35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2CF3C3E-0F7B-4F0C-8EBD-BDD38E9C66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="" xmlns:a16="http://schemas.microsoft.com/office/drawing/2014/main" id="{AE3B7184-05B2-430F-9733-6FDF28C6B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09513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24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747F1B4-B831-4277-8AB0-32767F7EB7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D80CFA21-AB7C-4BEB-9BFF-05764FBBF3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you will target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F7E335-851A-4CAE-B09F-E657819D46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10B541F0-7F6E-402E-84D8-CF96EACA5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5422F384-A30B-4932-AAC2-0099D54CE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47184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844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F19BAF3-7E20-4B9D-B544-BABAEEA1F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950648F4-ABCD-4DF0-8641-76CFB23547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89BE678-777B-482A-A616-FEDC47B162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CF1EB4BD-9C7E-4AA3-9681-C7EB0DA625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94AAE3AA-3759-4D28-B0EF-575F25A514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28BE0C3-2102-4820-B88B-A448B1840D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3.2 File Transfer Interfaces</a:t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r>
              <a:rPr lang="en-US" sz="3800"/>
              <a:t/>
            </a:r>
            <a:br>
              <a:rPr lang="en-US" sz="3800"/>
            </a:br>
            <a:endParaRPr lang="en-US" sz="380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63B62ED-E0A7-4706-9895-D5583DCE5E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902" b="-2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FEFF673-A9DE-416D-A04E-1D5090454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2.5 Modify /</a:t>
            </a:r>
            <a:r>
              <a:rPr lang="en-US" sz="3600" dirty="0" err="1"/>
              <a:t>etc</a:t>
            </a:r>
            <a:r>
              <a:rPr lang="en-US" sz="3600" dirty="0"/>
              <a:t>/hosts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REPEAT ON ALL 4 NODES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4F88DE-5BE4-4DDC-AF3B-6603F75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67" y="1576888"/>
            <a:ext cx="6977652" cy="1519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0C72595-D824-4813-8B8D-1B5D6633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40" y="2186488"/>
            <a:ext cx="7060036" cy="44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=""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57B325C-3E35-45CF-9D07-3BCB281F3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42421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Made Easiest Parts! 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Fun 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Parts Coming!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="" xmlns:a16="http://schemas.microsoft.com/office/drawing/2014/main" id="{C24BEC42-AFF3-40D1-93A2-A27A42E1E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="" xmlns:a16="http://schemas.microsoft.com/office/drawing/2014/main" id="{608F427C-1EC9-4280-9367-F2B3AA063E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98810A7-E114-447A-A7D6-69B27CFB56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4DC4083-E473-4FCC-A354-DCC457A44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610276"/>
            <a:ext cx="6270662" cy="3636983"/>
          </a:xfrm>
          <a:prstGeom prst="rect">
            <a:avLst/>
          </a:prstGeom>
          <a:effectLst/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E6F9A3-300E-47F5-B41C-C8C5E758D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Step 4 - Hadoop Installation and setup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1B4701B-39FE-43B8-86AA-D6B8789C2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="" xmlns:a16="http://schemas.microsoft.com/office/drawing/2014/main" id="{E9A7EF13-49FA-4355-971A-34B065F35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2CF3C3E-0F7B-4F0C-8EBD-BDD38E9C66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="" xmlns:a16="http://schemas.microsoft.com/office/drawing/2014/main" id="{EEAFD12A-E933-4A98-8515-95138DA07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6331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20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0">
            <a:extLst>
              <a:ext uri="{FF2B5EF4-FFF2-40B4-BE49-F238E27FC236}">
                <a16:creationId xmlns=""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12">
            <a:extLst>
              <a:ext uri="{FF2B5EF4-FFF2-40B4-BE49-F238E27FC236}">
                <a16:creationId xmlns=""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" name="Oval 14">
            <a:extLst>
              <a:ext uri="{FF2B5EF4-FFF2-40B4-BE49-F238E27FC236}">
                <a16:creationId xmlns=""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16">
            <a:extLst>
              <a:ext uri="{FF2B5EF4-FFF2-40B4-BE49-F238E27FC236}">
                <a16:creationId xmlns=""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18">
            <a:extLst>
              <a:ext uri="{FF2B5EF4-FFF2-40B4-BE49-F238E27FC236}">
                <a16:creationId xmlns=""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20">
            <a:extLst>
              <a:ext uri="{FF2B5EF4-FFF2-40B4-BE49-F238E27FC236}">
                <a16:creationId xmlns=""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2">
            <a:extLst>
              <a:ext uri="{FF2B5EF4-FFF2-40B4-BE49-F238E27FC236}">
                <a16:creationId xmlns="" xmlns:a16="http://schemas.microsoft.com/office/drawing/2014/main" id="{757B325C-3E35-45CF-9D07-3BCB281F3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318" y="2811170"/>
            <a:ext cx="3732753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4.1.1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Install Java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b="1" i="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REPEAT ON EVERY NODE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="" xmlns:a16="http://schemas.microsoft.com/office/drawing/2014/main" id="{C24BEC42-AFF3-40D1-93A2-A27A42E1E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="" xmlns:a16="http://schemas.microsoft.com/office/drawing/2014/main" id="{608F427C-1EC9-4280-9367-F2B3AA063E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98810A7-E114-447A-A7D6-69B27CFB56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4430F0B-188E-4F0E-B623-776D989EE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29" y="1128810"/>
            <a:ext cx="7188096" cy="4600380"/>
          </a:xfrm>
          <a:prstGeom prst="rect">
            <a:avLst/>
          </a:prstGeom>
          <a:effectLst/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1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318" y="2811170"/>
            <a:ext cx="3732753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4.1.2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JAVA Home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Configuration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b="1" i="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REPEAT ON EVERY NODE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7CD844A-2684-4161-B4B3-A561A201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6" y="635729"/>
            <a:ext cx="5687226" cy="1551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6AF7EF0-B695-437F-A554-375D908B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16" y="2495641"/>
            <a:ext cx="5687226" cy="1330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6507148-FAF3-4FE4-A43B-2955C767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716" y="4871259"/>
            <a:ext cx="9772144" cy="696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2C8C051-F41A-49FC-AF82-07EC1F107B4A}"/>
              </a:ext>
            </a:extLst>
          </p:cNvPr>
          <p:cNvSpPr txBox="1"/>
          <p:nvPr/>
        </p:nvSpPr>
        <p:spPr>
          <a:xfrm>
            <a:off x="1649186" y="4187019"/>
            <a:ext cx="534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$ vim ~/.</a:t>
            </a:r>
            <a:r>
              <a:rPr lang="en-US" sz="2800" b="1" dirty="0" err="1"/>
              <a:t>bashrc</a:t>
            </a:r>
            <a:endParaRPr lang="en-US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8D28663-9F73-41B9-88A3-C832784B8E7D}"/>
              </a:ext>
            </a:extLst>
          </p:cNvPr>
          <p:cNvSpPr txBox="1"/>
          <p:nvPr/>
        </p:nvSpPr>
        <p:spPr>
          <a:xfrm>
            <a:off x="1362328" y="5771146"/>
            <a:ext cx="9772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Better check the directory first otherwise JAVA program can’t run functionally if JAVA_HOME is wrong</a:t>
            </a:r>
          </a:p>
        </p:txBody>
      </p:sp>
    </p:spTree>
    <p:extLst>
      <p:ext uri="{BB962C8B-B14F-4D97-AF65-F5344CB8AC3E}">
        <p14:creationId xmlns:p14="http://schemas.microsoft.com/office/powerpoint/2010/main" val="937477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4.2.1 Download Hadoop version 2.6.5</a:t>
            </a:r>
            <a:br>
              <a:rPr lang="en-US" sz="3600" dirty="0"/>
            </a:br>
            <a:r>
              <a:rPr lang="en-US" sz="2800" dirty="0"/>
              <a:t>(Master node only)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A27F29-9C0A-4FB9-A82E-0A893152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5" y="1657018"/>
            <a:ext cx="9662955" cy="50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39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4.2.2 </a:t>
            </a:r>
            <a:r>
              <a:rPr lang="en-US" sz="3600" dirty="0">
                <a:solidFill>
                  <a:srgbClr val="EBEBEB"/>
                </a:solidFill>
              </a:rPr>
              <a:t>Hadoop Installation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>(Master node only)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5790AA-1386-4518-8203-4A392D65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37" y="1621819"/>
            <a:ext cx="4466657" cy="3919162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028DF4-313F-428F-B46D-2A0C2B611B8A}"/>
              </a:ext>
            </a:extLst>
          </p:cNvPr>
          <p:cNvSpPr txBox="1"/>
          <p:nvPr/>
        </p:nvSpPr>
        <p:spPr>
          <a:xfrm>
            <a:off x="230406" y="1779687"/>
            <a:ext cx="74841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 </a:t>
            </a:r>
            <a:r>
              <a:rPr lang="en-US" b="1" dirty="0" err="1"/>
              <a:t>mkdir</a:t>
            </a:r>
            <a:r>
              <a:rPr lang="en-US" b="1" dirty="0"/>
              <a:t> ~/Downloads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$ </a:t>
            </a:r>
            <a:r>
              <a:rPr lang="en-US" b="1" dirty="0" err="1"/>
              <a:t>wget</a:t>
            </a:r>
            <a:r>
              <a:rPr lang="en-US" b="1" dirty="0"/>
              <a:t> </a:t>
            </a:r>
            <a:r>
              <a:rPr lang="en-US" b="1" dirty="0">
                <a:hlinkClick r:id="rId3"/>
              </a:rPr>
              <a:t>http://apache.mirrors,tds.net/hadoop/common/Hadoop-2.6.5/hadoop-2.6.5.tar.gz</a:t>
            </a:r>
            <a:r>
              <a:rPr lang="en-US" b="1" dirty="0"/>
              <a:t> -P ~/Downloads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$ </a:t>
            </a:r>
            <a:r>
              <a:rPr lang="en-US" b="1" dirty="0" err="1"/>
              <a:t>sudo</a:t>
            </a:r>
            <a:r>
              <a:rPr lang="en-US" b="1" dirty="0"/>
              <a:t> tar </a:t>
            </a:r>
            <a:r>
              <a:rPr lang="en-US" b="1" dirty="0" err="1"/>
              <a:t>zxvf</a:t>
            </a:r>
            <a:r>
              <a:rPr lang="en-US" b="1" dirty="0"/>
              <a:t> ~/Downloads/</a:t>
            </a:r>
            <a:r>
              <a:rPr lang="en-US" b="1" dirty="0" err="1"/>
              <a:t>hadoop</a:t>
            </a:r>
            <a:r>
              <a:rPr lang="en-US" b="1" dirty="0"/>
              <a:t>-* -C /home/Ubuntu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$ </a:t>
            </a:r>
            <a:r>
              <a:rPr lang="en-US" b="1" dirty="0" err="1"/>
              <a:t>sudo</a:t>
            </a:r>
            <a:r>
              <a:rPr lang="en-US" b="1" dirty="0"/>
              <a:t> mv /home/Ubuntu/</a:t>
            </a:r>
            <a:r>
              <a:rPr lang="en-US" b="1" dirty="0" err="1"/>
              <a:t>hadoop</a:t>
            </a:r>
            <a:r>
              <a:rPr lang="en-US" b="1" dirty="0"/>
              <a:t>-* /home/ubuntu/Hadoop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Notes: This will install Hadoop under the directory home/ubuntu. You can use WinSCP to see it and its files now. You also can use WinSCP to modify the files directly and transfer files among Nodes.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78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4.3 Set up Environment Variable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REPEAT ON ALL 4 NODES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1528762"/>
            <a:ext cx="7153275" cy="49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9150" y="1943100"/>
            <a:ext cx="3390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vi ~/.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picture code</a:t>
            </a:r>
          </a:p>
          <a:p>
            <a:endParaRPr lang="en-US" dirty="0"/>
          </a:p>
          <a:p>
            <a:r>
              <a:rPr lang="en-US" dirty="0" smtClean="0"/>
              <a:t>Esc + : + w to save</a:t>
            </a:r>
          </a:p>
          <a:p>
            <a:endParaRPr lang="en-US" dirty="0"/>
          </a:p>
          <a:p>
            <a:r>
              <a:rPr lang="en-US" dirty="0" smtClean="0"/>
              <a:t>Esc + : + q to quit</a:t>
            </a:r>
          </a:p>
          <a:p>
            <a:endParaRPr lang="en-US" dirty="0"/>
          </a:p>
          <a:p>
            <a:r>
              <a:rPr lang="en-US" dirty="0" smtClean="0"/>
              <a:t>$ source ~/.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cho $HADOOP_PREFIX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echo $HADOOP_CONF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84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4.4.1 </a:t>
            </a:r>
            <a:r>
              <a:rPr lang="en-US" sz="3600" dirty="0" smtClean="0"/>
              <a:t>Set up </a:t>
            </a:r>
            <a:r>
              <a:rPr lang="en-US" sz="3600" dirty="0" err="1" smtClean="0"/>
              <a:t>Passphraseless</a:t>
            </a:r>
            <a:r>
              <a:rPr lang="en-US" sz="3600" dirty="0" smtClean="0"/>
              <a:t> SSH on Servers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REPEAT ON ALL 4 NODES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619250"/>
            <a:ext cx="6153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vi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WinSCP</a:t>
            </a:r>
            <a:r>
              <a:rPr lang="en-US" dirty="0" smtClean="0"/>
              <a:t> copy .</a:t>
            </a:r>
            <a:r>
              <a:rPr lang="en-US" dirty="0" err="1" smtClean="0"/>
              <a:t>pem</a:t>
            </a:r>
            <a:r>
              <a:rPr lang="en-US" dirty="0" smtClean="0"/>
              <a:t> to the directory 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644 </a:t>
            </a:r>
            <a:r>
              <a:rPr lang="en-US" dirty="0" err="1" smtClean="0"/>
              <a:t>authorized_key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400 </a:t>
            </a:r>
            <a:r>
              <a:rPr lang="en-US" dirty="0" err="1" smtClean="0"/>
              <a:t>BigDataKeyPair.pem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ssh-keygen</a:t>
            </a:r>
            <a:r>
              <a:rPr lang="en-US" dirty="0" smtClean="0"/>
              <a:t> –f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r>
              <a:rPr lang="en-US" dirty="0"/>
              <a:t> </a:t>
            </a:r>
            <a:r>
              <a:rPr lang="en-US" dirty="0" smtClean="0"/>
              <a:t>– t </a:t>
            </a:r>
            <a:r>
              <a:rPr lang="en-US" dirty="0" err="1" smtClean="0"/>
              <a:t>rsa</a:t>
            </a:r>
            <a:r>
              <a:rPr lang="en-US" dirty="0" smtClean="0"/>
              <a:t> – P “”</a:t>
            </a:r>
          </a:p>
          <a:p>
            <a:r>
              <a:rPr lang="en-US" dirty="0" smtClean="0"/>
              <a:t>$ cat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r>
              <a:rPr lang="en-US" dirty="0" smtClean="0"/>
              <a:t> &gt;&gt;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cat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ssh</a:t>
            </a:r>
            <a:r>
              <a:rPr lang="en-US" dirty="0" smtClean="0"/>
              <a:t> namenode2 ‘cat &gt;&gt;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’</a:t>
            </a:r>
          </a:p>
          <a:p>
            <a:r>
              <a:rPr lang="en-US" dirty="0"/>
              <a:t>$ cat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 |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 smtClean="0"/>
              <a:t>datanode</a:t>
            </a:r>
            <a:r>
              <a:rPr lang="en-US" dirty="0" smtClean="0"/>
              <a:t> </a:t>
            </a:r>
            <a:r>
              <a:rPr lang="en-US" dirty="0"/>
              <a:t>‘cat &gt;&gt;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’</a:t>
            </a:r>
          </a:p>
          <a:p>
            <a:r>
              <a:rPr lang="en-US" dirty="0"/>
              <a:t>$ cat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 |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smtClean="0"/>
              <a:t>datanode2 </a:t>
            </a:r>
            <a:r>
              <a:rPr lang="en-US" dirty="0"/>
              <a:t>‘cat &gt;&gt;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’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57300"/>
            <a:ext cx="5791200" cy="534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0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E78424C-6FD0-41F8-9CAA-5DC19C423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Four Major Steps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D136760-57DC-4301-8BEA-B71AD2D139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="" xmlns:a16="http://schemas.microsoft.com/office/drawing/2014/main" id="{BDC58DEA-1307-4F44-AD47-E613D8B76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99B912D-1E4B-42AF-A2BE-CFEFEC916E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B7525A47-B9BF-4BD6-AA7C-8BA0D36C9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61185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321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4.4.2 </a:t>
            </a:r>
            <a:r>
              <a:rPr lang="en-US" sz="3600" dirty="0" err="1" smtClean="0"/>
              <a:t>Remost</a:t>
            </a:r>
            <a:r>
              <a:rPr lang="en-US" sz="3600" dirty="0" smtClean="0"/>
              <a:t> SSH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REPEAT ON ALL 4 NODES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" y="1943100"/>
            <a:ext cx="4457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namenode1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datanode1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datanode2</a:t>
            </a:r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@</a:t>
            </a:r>
            <a:r>
              <a:rPr lang="en-US" dirty="0"/>
              <a:t>&lt;your-amazon-ec2-public URL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May not work anymore.</a:t>
            </a:r>
          </a:p>
          <a:p>
            <a:endParaRPr lang="en-US" dirty="0"/>
          </a:p>
          <a:p>
            <a:r>
              <a:rPr lang="en-US" dirty="0" smtClean="0"/>
              <a:t>Use name stated in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58" y="1714260"/>
            <a:ext cx="6325483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85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4.5 </a:t>
            </a:r>
            <a:r>
              <a:rPr lang="en-US" sz="3600" dirty="0" err="1" smtClean="0"/>
              <a:t>Hadoop</a:t>
            </a:r>
            <a:r>
              <a:rPr lang="en-US" sz="3600" dirty="0" smtClean="0"/>
              <a:t> Cluster Setup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Only </a:t>
            </a:r>
            <a:r>
              <a:rPr lang="en-US" dirty="0" err="1" smtClean="0"/>
              <a:t>Namenode</a:t>
            </a:r>
            <a:r>
              <a:rPr lang="en-US" dirty="0" smtClean="0"/>
              <a:t>; until finishing all then copy to other nodes.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97" y="1576388"/>
            <a:ext cx="9879406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4995863"/>
            <a:ext cx="8442808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857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4.5.1 Configuration Directory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WinSCP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9150" y="1943100"/>
            <a:ext cx="4457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hadoop-env.sh</a:t>
            </a:r>
          </a:p>
          <a:p>
            <a:pPr marL="342900" indent="-342900">
              <a:buAutoNum type="arabicPeriod"/>
            </a:pPr>
            <a:r>
              <a:rPr lang="en-US" dirty="0" smtClean="0"/>
              <a:t>core-site.xml</a:t>
            </a:r>
          </a:p>
          <a:p>
            <a:pPr marL="342900" indent="-342900">
              <a:buAutoNum type="arabicPeriod"/>
            </a:pPr>
            <a:r>
              <a:rPr lang="en-US" dirty="0" smtClean="0"/>
              <a:t>hdfs-site.xml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mapred-site.xml.template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Slaves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Master( starting 2.6.5 NO NEED)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Secondarynamenode</a:t>
            </a:r>
            <a:r>
              <a:rPr lang="en-US" dirty="0" smtClean="0"/>
              <a:t> in hdfs-site.xml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414463"/>
            <a:ext cx="61150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558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4.5.2 hadoop-env.sh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WinSCP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1571625"/>
            <a:ext cx="10963275" cy="315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508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4.5.3 core-site.xml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WinSCP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166812"/>
            <a:ext cx="76390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57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4.5.4 </a:t>
            </a:r>
            <a:r>
              <a:rPr lang="en-US" sz="4400" dirty="0"/>
              <a:t>hdfs-site.xml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WinSCP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56" y="1151062"/>
            <a:ext cx="5531644" cy="566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26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4.5.5 </a:t>
            </a:r>
            <a:r>
              <a:rPr lang="en-US" sz="4400" dirty="0" smtClean="0"/>
              <a:t>mapred-site.xml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WinSCP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190625"/>
            <a:ext cx="73533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092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4.5.6 </a:t>
            </a:r>
            <a:r>
              <a:rPr lang="en-US" sz="4400" dirty="0" smtClean="0"/>
              <a:t>slaves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WinSCP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1714500"/>
            <a:ext cx="58007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4508B851-66D9-42AC-9BA7-1BCF4D396771}"/>
              </a:ext>
            </a:extLst>
          </p:cNvPr>
          <p:cNvSpPr txBox="1">
            <a:spLocks/>
          </p:cNvSpPr>
          <p:nvPr/>
        </p:nvSpPr>
        <p:spPr>
          <a:xfrm>
            <a:off x="465930" y="3705225"/>
            <a:ext cx="11564940" cy="203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5400" b="1" smtClean="0">
                <a:solidFill>
                  <a:srgbClr val="FF0000"/>
                </a:solidFill>
              </a:rPr>
              <a:t>AWS EC2 Name changes!</a:t>
            </a:r>
          </a:p>
          <a:p>
            <a:pPr marL="0" indent="0">
              <a:buFont typeface="Wingdings 3" charset="2"/>
              <a:buNone/>
            </a:pPr>
            <a:r>
              <a:rPr lang="en-US" sz="5400" b="1" smtClean="0">
                <a:solidFill>
                  <a:srgbClr val="FF0000"/>
                </a:solidFill>
              </a:rPr>
              <a:t>Need to modify all related names!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6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4.5.7 Send </a:t>
            </a:r>
            <a:r>
              <a:rPr lang="en-US" sz="3600" dirty="0" err="1" smtClean="0"/>
              <a:t>Hadoop</a:t>
            </a:r>
            <a:r>
              <a:rPr lang="en-US" sz="3600" dirty="0" smtClean="0"/>
              <a:t> to all other nodes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9808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$ </a:t>
            </a:r>
            <a:r>
              <a:rPr lang="en-US" sz="3200" dirty="0" err="1" smtClean="0"/>
              <a:t>scp</a:t>
            </a:r>
            <a:r>
              <a:rPr lang="en-US" sz="3200" dirty="0" smtClean="0"/>
              <a:t> –r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namenode1:~</a:t>
            </a:r>
          </a:p>
          <a:p>
            <a:pPr marL="0" indent="0">
              <a:buNone/>
            </a:pPr>
            <a:r>
              <a:rPr lang="en-US" sz="3200" dirty="0"/>
              <a:t>$ </a:t>
            </a:r>
            <a:r>
              <a:rPr lang="en-US" sz="3200" dirty="0" err="1"/>
              <a:t>scp</a:t>
            </a:r>
            <a:r>
              <a:rPr lang="en-US" sz="3200" dirty="0"/>
              <a:t> –r </a:t>
            </a:r>
            <a:r>
              <a:rPr lang="en-US" sz="3200" dirty="0" err="1"/>
              <a:t>hadoop</a:t>
            </a:r>
            <a:r>
              <a:rPr lang="en-US" sz="3200" dirty="0"/>
              <a:t> </a:t>
            </a:r>
            <a:r>
              <a:rPr lang="en-US" sz="3200" dirty="0" smtClean="0"/>
              <a:t>datanode1:~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$ </a:t>
            </a:r>
            <a:r>
              <a:rPr lang="en-US" sz="3200" dirty="0" err="1"/>
              <a:t>scp</a:t>
            </a:r>
            <a:r>
              <a:rPr lang="en-US" sz="3200" dirty="0"/>
              <a:t> –r </a:t>
            </a:r>
            <a:r>
              <a:rPr lang="en-US" sz="3200" dirty="0" err="1"/>
              <a:t>hadoop</a:t>
            </a:r>
            <a:r>
              <a:rPr lang="en-US" sz="3200" dirty="0"/>
              <a:t> </a:t>
            </a:r>
            <a:r>
              <a:rPr lang="en-US" sz="3200" dirty="0" smtClean="0"/>
              <a:t>datanode2:~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changes files after this, using </a:t>
            </a:r>
            <a:r>
              <a:rPr lang="en-US" sz="3200" dirty="0" err="1" smtClean="0"/>
              <a:t>WinSCP</a:t>
            </a:r>
            <a:r>
              <a:rPr lang="en-US" sz="3200" dirty="0" smtClean="0"/>
              <a:t> to transfer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78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4.5.8 Format </a:t>
            </a:r>
            <a:r>
              <a:rPr lang="en-US" sz="3600" dirty="0" err="1" smtClean="0"/>
              <a:t>Namenode</a:t>
            </a:r>
            <a:r>
              <a:rPr lang="en-US" sz="3600" dirty="0" smtClean="0"/>
              <a:t> and Start </a:t>
            </a:r>
            <a:r>
              <a:rPr lang="en-US" sz="3600" dirty="0" err="1" smtClean="0"/>
              <a:t>Hadoop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9808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$ </a:t>
            </a:r>
            <a:r>
              <a:rPr lang="en-US" sz="3200" dirty="0" err="1" smtClean="0"/>
              <a:t>hdfs</a:t>
            </a:r>
            <a:r>
              <a:rPr lang="en-US" sz="3200" dirty="0" smtClean="0"/>
              <a:t> </a:t>
            </a:r>
            <a:r>
              <a:rPr lang="en-US" sz="3200" dirty="0" err="1" smtClean="0"/>
              <a:t>namenode</a:t>
            </a:r>
            <a:r>
              <a:rPr lang="en-US" sz="3200" dirty="0" smtClean="0"/>
              <a:t> -format</a:t>
            </a:r>
          </a:p>
          <a:p>
            <a:pPr marL="0" indent="0">
              <a:buNone/>
            </a:pPr>
            <a:r>
              <a:rPr lang="en-US" sz="3200" dirty="0"/>
              <a:t>$ </a:t>
            </a:r>
            <a:r>
              <a:rPr lang="en-US" sz="3200" dirty="0" smtClean="0"/>
              <a:t>start-dfs.sh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$ start-yarn.sh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7CC3C097-9F5F-BD42-80D8-1D31A9E1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2805285"/>
            <a:ext cx="7772400" cy="1552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7BACB3-67DE-9A40-804D-AAF6AE55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4572000"/>
            <a:ext cx="5600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E6F9A3-300E-47F5-B41C-C8C5E758D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Step 1 - Setting up AWS EC2 Instances</a:t>
            </a:r>
            <a:br>
              <a:rPr lang="en-US">
                <a:solidFill>
                  <a:srgbClr val="F2F2F2"/>
                </a:solidFill>
              </a:rPr>
            </a:br>
            <a:endParaRPr lang="en-US">
              <a:solidFill>
                <a:srgbClr val="F2F2F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1B4701B-39FE-43B8-86AA-D6B8789C2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="" xmlns:a16="http://schemas.microsoft.com/office/drawing/2014/main" id="{E9A7EF13-49FA-4355-971A-34B065F35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2CF3C3E-0F7B-4F0C-8EBD-BDD38E9C66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="" xmlns:a16="http://schemas.microsoft.com/office/drawing/2014/main" id="{14620B12-F415-488F-A992-58D7E7684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1377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48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4.7 Get Result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5401"/>
            <a:ext cx="10629900" cy="40576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$ </a:t>
            </a:r>
            <a:r>
              <a:rPr lang="en-US" sz="3200" dirty="0" err="1" smtClean="0"/>
              <a:t>hdfs</a:t>
            </a:r>
            <a:r>
              <a:rPr lang="en-US" sz="3200" dirty="0" smtClean="0"/>
              <a:t> </a:t>
            </a:r>
            <a:r>
              <a:rPr lang="en-US" sz="3200" dirty="0" err="1" smtClean="0"/>
              <a:t>dfs</a:t>
            </a:r>
            <a:r>
              <a:rPr lang="en-US" sz="3200" dirty="0" smtClean="0"/>
              <a:t> –get /output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44" y="2028672"/>
            <a:ext cx="6946989" cy="108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30" y="3276600"/>
            <a:ext cx="4622619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476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4.8.1 Web Interface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5401"/>
            <a:ext cx="10629900" cy="40576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26DE13A-6876-8F47-ADAE-183BE763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66" y="3657600"/>
            <a:ext cx="3695700" cy="35560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454944"/>
            <a:ext cx="11388323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833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 smtClean="0"/>
              <a:t>4.8.2 View Input and Output Web Interface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5401"/>
            <a:ext cx="10629900" cy="40576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Calculated Result is here to download and see how many nodes participates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905000"/>
            <a:ext cx="89725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684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0" y="1409700"/>
            <a:ext cx="4457700" cy="4267200"/>
          </a:xfrm>
        </p:spPr>
        <p:txBody>
          <a:bodyPr/>
          <a:lstStyle/>
          <a:p>
            <a:r>
              <a:rPr lang="en-US" dirty="0" smtClean="0"/>
              <a:t>MAPREDUCE JAVA PROGRAM COMING</a:t>
            </a:r>
            <a:br>
              <a:rPr lang="en-US" dirty="0" smtClean="0"/>
            </a:br>
            <a:r>
              <a:rPr lang="en-US" dirty="0" smtClean="0"/>
              <a:t>NEXT</a:t>
            </a:r>
            <a:br>
              <a:rPr lang="en-US" dirty="0" smtClean="0"/>
            </a:br>
            <a:r>
              <a:rPr lang="en-US" dirty="0" smtClean="0"/>
              <a:t>ROUND!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4" y="-4763"/>
            <a:ext cx="6884194" cy="6884194"/>
          </a:xfrm>
        </p:spPr>
      </p:pic>
    </p:spTree>
    <p:extLst>
      <p:ext uri="{BB962C8B-B14F-4D97-AF65-F5344CB8AC3E}">
        <p14:creationId xmlns:p14="http://schemas.microsoft.com/office/powerpoint/2010/main" val="366186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1.1 Get Amazon AWS Account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eligible free-tier instances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76CC1D-359F-4F47-9C8E-A0B54430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53248"/>
            <a:ext cx="8662086" cy="45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6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1.2 Launch Instance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Instances Console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1E87D7D-ADEC-498D-B2EE-21AA632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" y="2133965"/>
            <a:ext cx="10804346" cy="28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8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1.3 Select AMI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Recommend to use Ubuntu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9585D8-5930-4653-A6D5-49FB3179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4" y="1853248"/>
            <a:ext cx="10834991" cy="47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5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1.4 Select Instance Type</a:t>
            </a:r>
            <a:br>
              <a:rPr lang="en-US" sz="36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Micro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=""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36CA5E9-CEAB-4572-8F97-4F81C45D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0" y="1964038"/>
            <a:ext cx="11467539" cy="44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750</Words>
  <Application>Microsoft Office PowerPoint</Application>
  <PresentationFormat>Custom</PresentationFormat>
  <Paragraphs>183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Ion</vt:lpstr>
      <vt:lpstr>Hadoop AWS Setup step by step</vt:lpstr>
      <vt:lpstr>Three Types of Hadoop Modes</vt:lpstr>
      <vt:lpstr>What you will target</vt:lpstr>
      <vt:lpstr>Four Major Steps</vt:lpstr>
      <vt:lpstr>Step 1 - Setting up AWS EC2 Instances </vt:lpstr>
      <vt:lpstr>1.1 Get Amazon AWS Account  </vt:lpstr>
      <vt:lpstr>1.2 Launch Instance  </vt:lpstr>
      <vt:lpstr>1.3 Select AMI  </vt:lpstr>
      <vt:lpstr>1.4 Select Instance Type  </vt:lpstr>
      <vt:lpstr>1.5 Configure Number of Instances  </vt:lpstr>
      <vt:lpstr>1.6 Add Storage</vt:lpstr>
      <vt:lpstr>1.7 Instance Description  </vt:lpstr>
      <vt:lpstr>1.8 Define a Security Group  </vt:lpstr>
      <vt:lpstr>1.9 Launch Instance and Create Security  </vt:lpstr>
      <vt:lpstr>1.10 Launching Instances  </vt:lpstr>
      <vt:lpstr>1.11Change Instance Security Group </vt:lpstr>
      <vt:lpstr>Step 2 – Putty Setting up client access</vt:lpstr>
      <vt:lpstr>2.1 Generating Private Key  </vt:lpstr>
      <vt:lpstr>2.1 Generating Private Key  </vt:lpstr>
      <vt:lpstr>2.2 Save Private Key  </vt:lpstr>
      <vt:lpstr>2.3.1 Provide private key for authentication  </vt:lpstr>
      <vt:lpstr>2.3.2 Hostname/Port and Connection Type  </vt:lpstr>
      <vt:lpstr>2.3.2 Hostname/Port and Connection Type   </vt:lpstr>
      <vt:lpstr>2.3.3 Login in using Ubuntu &amp; Key   </vt:lpstr>
      <vt:lpstr>2.3.4 Connect to all 4 nodes   </vt:lpstr>
      <vt:lpstr>2.4.1 Enable Public Access   </vt:lpstr>
      <vt:lpstr>2.4.2 Change Host Names   </vt:lpstr>
      <vt:lpstr>2.5 Modify /etc/hosts   </vt:lpstr>
      <vt:lpstr>Step 3 - Setup WinSCP access to EC2</vt:lpstr>
      <vt:lpstr>3.2 File Transfer Interfaces   </vt:lpstr>
      <vt:lpstr>2.5 Modify /etc/hosts   </vt:lpstr>
      <vt:lpstr>Made Easiest Parts!   Fun  Parts Coming!</vt:lpstr>
      <vt:lpstr>Step 4 - Hadoop Installation and setup</vt:lpstr>
      <vt:lpstr>4.1.1  Install Java  REPEAT ON EVERY NODE   </vt:lpstr>
      <vt:lpstr>4.1.2  JAVA Home Configuration  REPEAT ON EVERY NODE   </vt:lpstr>
      <vt:lpstr>4.2.1 Download Hadoop version 2.6.5 (Master node only)  </vt:lpstr>
      <vt:lpstr>4.2.2 Hadoop Installation (Master node only)  </vt:lpstr>
      <vt:lpstr>4.3 Set up Environment Variable   </vt:lpstr>
      <vt:lpstr>4.4.1 Set up Passphraseless SSH on Servers    </vt:lpstr>
      <vt:lpstr>4.4.2 Remost SSH </vt:lpstr>
      <vt:lpstr>4.5 Hadoop Cluster Setup  </vt:lpstr>
      <vt:lpstr>4.5.1 Configuration Directory </vt:lpstr>
      <vt:lpstr>4.5.2 hadoop-env.sh </vt:lpstr>
      <vt:lpstr>4.5.3 core-site.xml </vt:lpstr>
      <vt:lpstr>4.5.4 hdfs-site.xml  </vt:lpstr>
      <vt:lpstr>4.5.5 mapred-site.xml  </vt:lpstr>
      <vt:lpstr>4.5.6 slaves </vt:lpstr>
      <vt:lpstr>4.5.7 Send Hadoop to all other nodes  </vt:lpstr>
      <vt:lpstr>4.5.8 Format Namenode and Start Hadoop  </vt:lpstr>
      <vt:lpstr>4.7 Get Result  </vt:lpstr>
      <vt:lpstr>4.8.1 Web Interface  </vt:lpstr>
      <vt:lpstr>4.8.2 View Input and Output Web Interface  </vt:lpstr>
      <vt:lpstr>MAPREDUCE JAVA PROGRAM COMING NEXT ROUND!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Zhang</dc:creator>
  <cp:lastModifiedBy>david</cp:lastModifiedBy>
  <cp:revision>11</cp:revision>
  <dcterms:created xsi:type="dcterms:W3CDTF">2019-03-12T20:26:01Z</dcterms:created>
  <dcterms:modified xsi:type="dcterms:W3CDTF">2019-03-13T02:17:41Z</dcterms:modified>
</cp:coreProperties>
</file>