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3" r:id="rId3"/>
    <p:sldId id="264" r:id="rId4"/>
    <p:sldId id="258" r:id="rId5"/>
    <p:sldId id="257" r:id="rId6"/>
    <p:sldId id="269" r:id="rId7"/>
    <p:sldId id="270" r:id="rId8"/>
    <p:sldId id="267" r:id="rId9"/>
    <p:sldId id="268"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2176F3-AEA1-4F98-BE9C-45699E090E23}" v="1015" dt="2018-07-26T09:14:15.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Gowri" userId="f61c63e3-9eae-495e-a8a5-ae6e876d5a78" providerId="ADAL" clId="{E42176F3-AEA1-4F98-BE9C-45699E090E23}"/>
    <pc:docChg chg="undo custSel addSld delSld modSld">
      <pc:chgData name="Akshaya Gowri" userId="f61c63e3-9eae-495e-a8a5-ae6e876d5a78" providerId="ADAL" clId="{E42176F3-AEA1-4F98-BE9C-45699E090E23}" dt="2018-07-26T09:14:15.639" v="1009" actId="20577"/>
      <pc:docMkLst>
        <pc:docMk/>
      </pc:docMkLst>
      <pc:sldChg chg="add">
        <pc:chgData name="Akshaya Gowri" userId="f61c63e3-9eae-495e-a8a5-ae6e876d5a78" providerId="ADAL" clId="{E42176F3-AEA1-4F98-BE9C-45699E090E23}" dt="2018-07-26T09:13:38.663" v="995"/>
        <pc:sldMkLst>
          <pc:docMk/>
          <pc:sldMk cId="3340182426" sldId="257"/>
        </pc:sldMkLst>
      </pc:sldChg>
      <pc:sldChg chg="del">
        <pc:chgData name="Akshaya Gowri" userId="f61c63e3-9eae-495e-a8a5-ae6e876d5a78" providerId="ADAL" clId="{E42176F3-AEA1-4F98-BE9C-45699E090E23}" dt="2018-07-26T09:13:34.286" v="994" actId="2696"/>
        <pc:sldMkLst>
          <pc:docMk/>
          <pc:sldMk cId="4280409973" sldId="257"/>
        </pc:sldMkLst>
      </pc:sldChg>
      <pc:sldChg chg="delSp modSp add del">
        <pc:chgData name="Akshaya Gowri" userId="f61c63e3-9eae-495e-a8a5-ae6e876d5a78" providerId="ADAL" clId="{E42176F3-AEA1-4F98-BE9C-45699E090E23}" dt="2018-07-26T09:13:34.280" v="993" actId="2696"/>
        <pc:sldMkLst>
          <pc:docMk/>
          <pc:sldMk cId="2940300934" sldId="258"/>
        </pc:sldMkLst>
        <pc:spChg chg="mod">
          <ac:chgData name="Akshaya Gowri" userId="f61c63e3-9eae-495e-a8a5-ae6e876d5a78" providerId="ADAL" clId="{E42176F3-AEA1-4F98-BE9C-45699E090E23}" dt="2018-07-26T08:24:32.256" v="43" actId="1038"/>
          <ac:spMkLst>
            <pc:docMk/>
            <pc:sldMk cId="2940300934" sldId="258"/>
            <ac:spMk id="4" creationId="{600AD979-1920-478B-B2BE-76D04A07CBC4}"/>
          </ac:spMkLst>
        </pc:spChg>
        <pc:spChg chg="del mod">
          <ac:chgData name="Akshaya Gowri" userId="f61c63e3-9eae-495e-a8a5-ae6e876d5a78" providerId="ADAL" clId="{E42176F3-AEA1-4F98-BE9C-45699E090E23}" dt="2018-07-26T08:23:00.502" v="3"/>
          <ac:spMkLst>
            <pc:docMk/>
            <pc:sldMk cId="2940300934" sldId="258"/>
            <ac:spMk id="6" creationId="{8D0CC399-7ED3-4F58-BD44-2E70955BD681}"/>
          </ac:spMkLst>
        </pc:spChg>
      </pc:sldChg>
      <pc:sldChg chg="modSp add">
        <pc:chgData name="Akshaya Gowri" userId="f61c63e3-9eae-495e-a8a5-ae6e876d5a78" providerId="ADAL" clId="{E42176F3-AEA1-4F98-BE9C-45699E090E23}" dt="2018-07-26T09:14:06.428" v="1005" actId="20577"/>
        <pc:sldMkLst>
          <pc:docMk/>
          <pc:sldMk cId="3309466916" sldId="258"/>
        </pc:sldMkLst>
        <pc:spChg chg="mod">
          <ac:chgData name="Akshaya Gowri" userId="f61c63e3-9eae-495e-a8a5-ae6e876d5a78" providerId="ADAL" clId="{E42176F3-AEA1-4F98-BE9C-45699E090E23}" dt="2018-07-26T09:14:06.428" v="1005" actId="20577"/>
          <ac:spMkLst>
            <pc:docMk/>
            <pc:sldMk cId="3309466916" sldId="258"/>
            <ac:spMk id="4" creationId="{600AD979-1920-478B-B2BE-76D04A07CBC4}"/>
          </ac:spMkLst>
        </pc:spChg>
      </pc:sldChg>
      <pc:sldChg chg="add del">
        <pc:chgData name="Akshaya Gowri" userId="f61c63e3-9eae-495e-a8a5-ae6e876d5a78" providerId="ADAL" clId="{E42176F3-AEA1-4F98-BE9C-45699E090E23}" dt="2018-07-26T08:26:32.129" v="135" actId="2696"/>
        <pc:sldMkLst>
          <pc:docMk/>
          <pc:sldMk cId="738914187" sldId="259"/>
        </pc:sldMkLst>
      </pc:sldChg>
      <pc:sldChg chg="add del">
        <pc:chgData name="Akshaya Gowri" userId="f61c63e3-9eae-495e-a8a5-ae6e876d5a78" providerId="ADAL" clId="{E42176F3-AEA1-4F98-BE9C-45699E090E23}" dt="2018-07-26T08:26:32.126" v="134" actId="2696"/>
        <pc:sldMkLst>
          <pc:docMk/>
          <pc:sldMk cId="338499385" sldId="260"/>
        </pc:sldMkLst>
      </pc:sldChg>
      <pc:sldChg chg="add del">
        <pc:chgData name="Akshaya Gowri" userId="f61c63e3-9eae-495e-a8a5-ae6e876d5a78" providerId="ADAL" clId="{E42176F3-AEA1-4F98-BE9C-45699E090E23}" dt="2018-07-26T08:26:32.122" v="133" actId="2696"/>
        <pc:sldMkLst>
          <pc:docMk/>
          <pc:sldMk cId="1166152714" sldId="261"/>
        </pc:sldMkLst>
      </pc:sldChg>
      <pc:sldChg chg="add del">
        <pc:chgData name="Akshaya Gowri" userId="f61c63e3-9eae-495e-a8a5-ae6e876d5a78" providerId="ADAL" clId="{E42176F3-AEA1-4F98-BE9C-45699E090E23}" dt="2018-07-26T08:26:32.120" v="132" actId="2696"/>
        <pc:sldMkLst>
          <pc:docMk/>
          <pc:sldMk cId="3537098459" sldId="262"/>
        </pc:sldMkLst>
      </pc:sldChg>
      <pc:sldChg chg="modSp add">
        <pc:chgData name="Akshaya Gowri" userId="f61c63e3-9eae-495e-a8a5-ae6e876d5a78" providerId="ADAL" clId="{E42176F3-AEA1-4F98-BE9C-45699E090E23}" dt="2018-07-26T09:14:03.636" v="1003" actId="20577"/>
        <pc:sldMkLst>
          <pc:docMk/>
          <pc:sldMk cId="1624915589" sldId="263"/>
        </pc:sldMkLst>
        <pc:spChg chg="mod">
          <ac:chgData name="Akshaya Gowri" userId="f61c63e3-9eae-495e-a8a5-ae6e876d5a78" providerId="ADAL" clId="{E42176F3-AEA1-4F98-BE9C-45699E090E23}" dt="2018-07-26T09:14:03.636" v="1003" actId="20577"/>
          <ac:spMkLst>
            <pc:docMk/>
            <pc:sldMk cId="1624915589" sldId="263"/>
            <ac:spMk id="4" creationId="{600AD979-1920-478B-B2BE-76D04A07CBC4}"/>
          </ac:spMkLst>
        </pc:spChg>
      </pc:sldChg>
      <pc:sldChg chg="modSp add">
        <pc:chgData name="Akshaya Gowri" userId="f61c63e3-9eae-495e-a8a5-ae6e876d5a78" providerId="ADAL" clId="{E42176F3-AEA1-4F98-BE9C-45699E090E23}" dt="2018-07-26T08:34:22.050" v="296" actId="20577"/>
        <pc:sldMkLst>
          <pc:docMk/>
          <pc:sldMk cId="342275917" sldId="264"/>
        </pc:sldMkLst>
        <pc:spChg chg="mod">
          <ac:chgData name="Akshaya Gowri" userId="f61c63e3-9eae-495e-a8a5-ae6e876d5a78" providerId="ADAL" clId="{E42176F3-AEA1-4F98-BE9C-45699E090E23}" dt="2018-07-26T08:34:22.050" v="296" actId="20577"/>
          <ac:spMkLst>
            <pc:docMk/>
            <pc:sldMk cId="342275917" sldId="264"/>
            <ac:spMk id="4" creationId="{600AD979-1920-478B-B2BE-76D04A07CBC4}"/>
          </ac:spMkLst>
        </pc:spChg>
      </pc:sldChg>
      <pc:sldChg chg="modSp add">
        <pc:chgData name="Akshaya Gowri" userId="f61c63e3-9eae-495e-a8a5-ae6e876d5a78" providerId="ADAL" clId="{E42176F3-AEA1-4F98-BE9C-45699E090E23}" dt="2018-07-26T09:14:15.639" v="1009" actId="20577"/>
        <pc:sldMkLst>
          <pc:docMk/>
          <pc:sldMk cId="2314038562" sldId="265"/>
        </pc:sldMkLst>
        <pc:spChg chg="mod">
          <ac:chgData name="Akshaya Gowri" userId="f61c63e3-9eae-495e-a8a5-ae6e876d5a78" providerId="ADAL" clId="{E42176F3-AEA1-4F98-BE9C-45699E090E23}" dt="2018-07-26T09:14:15.639" v="1009" actId="20577"/>
          <ac:spMkLst>
            <pc:docMk/>
            <pc:sldMk cId="2314038562" sldId="265"/>
            <ac:spMk id="4" creationId="{600AD979-1920-478B-B2BE-76D04A07CBC4}"/>
          </ac:spMkLst>
        </pc:spChg>
      </pc:sldChg>
      <pc:sldChg chg="modSp add">
        <pc:chgData name="Akshaya Gowri" userId="f61c63e3-9eae-495e-a8a5-ae6e876d5a78" providerId="ADAL" clId="{E42176F3-AEA1-4F98-BE9C-45699E090E23}" dt="2018-07-26T08:43:00.710" v="536" actId="20577"/>
        <pc:sldMkLst>
          <pc:docMk/>
          <pc:sldMk cId="598614305" sldId="266"/>
        </pc:sldMkLst>
        <pc:spChg chg="mod">
          <ac:chgData name="Akshaya Gowri" userId="f61c63e3-9eae-495e-a8a5-ae6e876d5a78" providerId="ADAL" clId="{E42176F3-AEA1-4F98-BE9C-45699E090E23}" dt="2018-07-26T08:43:00.710" v="536" actId="20577"/>
          <ac:spMkLst>
            <pc:docMk/>
            <pc:sldMk cId="598614305" sldId="266"/>
            <ac:spMk id="4" creationId="{600AD979-1920-478B-B2BE-76D04A07CBC4}"/>
          </ac:spMkLst>
        </pc:spChg>
      </pc:sldChg>
      <pc:sldChg chg="modSp add del">
        <pc:chgData name="Akshaya Gowri" userId="f61c63e3-9eae-495e-a8a5-ae6e876d5a78" providerId="ADAL" clId="{E42176F3-AEA1-4F98-BE9C-45699E090E23}" dt="2018-07-26T09:13:56.983" v="999" actId="2696"/>
        <pc:sldMkLst>
          <pc:docMk/>
          <pc:sldMk cId="142171722" sldId="267"/>
        </pc:sldMkLst>
        <pc:spChg chg="mod">
          <ac:chgData name="Akshaya Gowri" userId="f61c63e3-9eae-495e-a8a5-ae6e876d5a78" providerId="ADAL" clId="{E42176F3-AEA1-4F98-BE9C-45699E090E23}" dt="2018-07-26T08:43:56.547" v="565" actId="20577"/>
          <ac:spMkLst>
            <pc:docMk/>
            <pc:sldMk cId="142171722" sldId="267"/>
            <ac:spMk id="4" creationId="{600AD979-1920-478B-B2BE-76D04A07CBC4}"/>
          </ac:spMkLst>
        </pc:spChg>
      </pc:sldChg>
      <pc:sldChg chg="add">
        <pc:chgData name="Akshaya Gowri" userId="f61c63e3-9eae-495e-a8a5-ae6e876d5a78" providerId="ADAL" clId="{E42176F3-AEA1-4F98-BE9C-45699E090E23}" dt="2018-07-26T09:13:59.675" v="1001"/>
        <pc:sldMkLst>
          <pc:docMk/>
          <pc:sldMk cId="1729454075" sldId="267"/>
        </pc:sldMkLst>
      </pc:sldChg>
      <pc:sldChg chg="modSp add del">
        <pc:chgData name="Akshaya Gowri" userId="f61c63e3-9eae-495e-a8a5-ae6e876d5a78" providerId="ADAL" clId="{E42176F3-AEA1-4F98-BE9C-45699E090E23}" dt="2018-07-26T09:13:57.015" v="1000" actId="2696"/>
        <pc:sldMkLst>
          <pc:docMk/>
          <pc:sldMk cId="389318127" sldId="268"/>
        </pc:sldMkLst>
        <pc:spChg chg="mod">
          <ac:chgData name="Akshaya Gowri" userId="f61c63e3-9eae-495e-a8a5-ae6e876d5a78" providerId="ADAL" clId="{E42176F3-AEA1-4F98-BE9C-45699E090E23}" dt="2018-07-26T08:50:32.242" v="839" actId="12"/>
          <ac:spMkLst>
            <pc:docMk/>
            <pc:sldMk cId="389318127" sldId="268"/>
            <ac:spMk id="4" creationId="{600AD979-1920-478B-B2BE-76D04A07CBC4}"/>
          </ac:spMkLst>
        </pc:spChg>
      </pc:sldChg>
      <pc:sldChg chg="add">
        <pc:chgData name="Akshaya Gowri" userId="f61c63e3-9eae-495e-a8a5-ae6e876d5a78" providerId="ADAL" clId="{E42176F3-AEA1-4F98-BE9C-45699E090E23}" dt="2018-07-26T09:13:59.675" v="1001"/>
        <pc:sldMkLst>
          <pc:docMk/>
          <pc:sldMk cId="3347704045" sldId="268"/>
        </pc:sldMkLst>
      </pc:sldChg>
      <pc:sldChg chg="modSp add del">
        <pc:chgData name="Akshaya Gowri" userId="f61c63e3-9eae-495e-a8a5-ae6e876d5a78" providerId="ADAL" clId="{E42176F3-AEA1-4F98-BE9C-45699E090E23}" dt="2018-07-26T09:13:46.098" v="996" actId="2696"/>
        <pc:sldMkLst>
          <pc:docMk/>
          <pc:sldMk cId="2022969096" sldId="269"/>
        </pc:sldMkLst>
        <pc:spChg chg="mod">
          <ac:chgData name="Akshaya Gowri" userId="f61c63e3-9eae-495e-a8a5-ae6e876d5a78" providerId="ADAL" clId="{E42176F3-AEA1-4F98-BE9C-45699E090E23}" dt="2018-07-26T08:44:42.780" v="574"/>
          <ac:spMkLst>
            <pc:docMk/>
            <pc:sldMk cId="2022969096" sldId="269"/>
            <ac:spMk id="4" creationId="{600AD979-1920-478B-B2BE-76D04A07CBC4}"/>
          </ac:spMkLst>
        </pc:spChg>
      </pc:sldChg>
      <pc:sldChg chg="modSp add">
        <pc:chgData name="Akshaya Gowri" userId="f61c63e3-9eae-495e-a8a5-ae6e876d5a78" providerId="ADAL" clId="{E42176F3-AEA1-4F98-BE9C-45699E090E23}" dt="2018-07-26T09:14:09.539" v="1007" actId="20577"/>
        <pc:sldMkLst>
          <pc:docMk/>
          <pc:sldMk cId="2279389338" sldId="269"/>
        </pc:sldMkLst>
        <pc:spChg chg="mod">
          <ac:chgData name="Akshaya Gowri" userId="f61c63e3-9eae-495e-a8a5-ae6e876d5a78" providerId="ADAL" clId="{E42176F3-AEA1-4F98-BE9C-45699E090E23}" dt="2018-07-26T09:14:09.539" v="1007" actId="20577"/>
          <ac:spMkLst>
            <pc:docMk/>
            <pc:sldMk cId="2279389338" sldId="269"/>
            <ac:spMk id="4" creationId="{600AD979-1920-478B-B2BE-76D04A07CBC4}"/>
          </ac:spMkLst>
        </pc:spChg>
      </pc:sldChg>
      <pc:sldChg chg="modSp add del">
        <pc:chgData name="Akshaya Gowri" userId="f61c63e3-9eae-495e-a8a5-ae6e876d5a78" providerId="ADAL" clId="{E42176F3-AEA1-4F98-BE9C-45699E090E23}" dt="2018-07-26T09:13:46.114" v="997" actId="2696"/>
        <pc:sldMkLst>
          <pc:docMk/>
          <pc:sldMk cId="1304008683" sldId="270"/>
        </pc:sldMkLst>
        <pc:spChg chg="mod">
          <ac:chgData name="Akshaya Gowri" userId="f61c63e3-9eae-495e-a8a5-ae6e876d5a78" providerId="ADAL" clId="{E42176F3-AEA1-4F98-BE9C-45699E090E23}" dt="2018-07-26T08:57:46.908" v="992" actId="20577"/>
          <ac:spMkLst>
            <pc:docMk/>
            <pc:sldMk cId="1304008683" sldId="270"/>
            <ac:spMk id="4" creationId="{600AD979-1920-478B-B2BE-76D04A07CBC4}"/>
          </ac:spMkLst>
        </pc:spChg>
      </pc:sldChg>
      <pc:sldChg chg="add">
        <pc:chgData name="Akshaya Gowri" userId="f61c63e3-9eae-495e-a8a5-ae6e876d5a78" providerId="ADAL" clId="{E42176F3-AEA1-4F98-BE9C-45699E090E23}" dt="2018-07-26T09:13:53.267" v="998"/>
        <pc:sldMkLst>
          <pc:docMk/>
          <pc:sldMk cId="2355177697"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B83AF2-A4C1-4099-B978-C0763DB8713D}"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51744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B83AF2-A4C1-4099-B978-C0763DB8713D}"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405574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597183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099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379758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B83AF2-A4C1-4099-B978-C0763DB8713D}" type="datetimeFigureOut">
              <a:rPr lang="en-US" smtClean="0"/>
              <a:t>7/26/2018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33942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B83AF2-A4C1-4099-B978-C0763DB8713D}" type="datetimeFigureOut">
              <a:rPr lang="en-US" smtClean="0"/>
              <a:t>7/26/2018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372396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83AF2-A4C1-4099-B978-C0763DB8713D}"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660240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83AF2-A4C1-4099-B978-C0763DB8713D}"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404924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3B83AF2-A4C1-4099-B978-C0763DB8713D}"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59280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37816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B83AF2-A4C1-4099-B978-C0763DB8713D}"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09794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B83AF2-A4C1-4099-B978-C0763DB8713D}" type="datetimeFigureOut">
              <a:rPr lang="en-US" smtClean="0"/>
              <a:t>7/26/2018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16775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3B83AF2-A4C1-4099-B978-C0763DB8713D}" type="datetimeFigureOut">
              <a:rPr lang="en-US" smtClean="0"/>
              <a:t>7/26/2018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40122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B83AF2-A4C1-4099-B978-C0763DB8713D}" type="datetimeFigureOut">
              <a:rPr lang="en-US" smtClean="0"/>
              <a:t>7/26/2018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89469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3B83AF2-A4C1-4099-B978-C0763DB8713D}" type="datetimeFigureOut">
              <a:rPr lang="en-US" smtClean="0"/>
              <a:t>7/26/2018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322836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B83AF2-A4C1-4099-B978-C0763DB8713D}"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18604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B83AF2-A4C1-4099-B978-C0763DB8713D}" type="datetimeFigureOut">
              <a:rPr lang="en-US" smtClean="0"/>
              <a:t>7/26/2018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47A189-0B3A-43A7-99F5-B5A7BC59EBB3}" type="slidenum">
              <a:rPr lang="en-US" smtClean="0"/>
              <a:t>‹#›</a:t>
            </a:fld>
            <a:endParaRPr lang="en-US"/>
          </a:p>
        </p:txBody>
      </p:sp>
    </p:spTree>
    <p:extLst>
      <p:ext uri="{BB962C8B-B14F-4D97-AF65-F5344CB8AC3E}">
        <p14:creationId xmlns:p14="http://schemas.microsoft.com/office/powerpoint/2010/main" val="233351492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2810312" y="1736520"/>
            <a:ext cx="6249798" cy="1820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SOLID PRINCIPLES</a:t>
            </a:r>
          </a:p>
        </p:txBody>
      </p:sp>
      <p:sp>
        <p:nvSpPr>
          <p:cNvPr id="6" name="TextBox 5">
            <a:extLst>
              <a:ext uri="{FF2B5EF4-FFF2-40B4-BE49-F238E27FC236}">
                <a16:creationId xmlns:a16="http://schemas.microsoft.com/office/drawing/2014/main" id="{8D0CC399-7ED3-4F58-BD44-2E70955BD681}"/>
              </a:ext>
            </a:extLst>
          </p:cNvPr>
          <p:cNvSpPr txBox="1"/>
          <p:nvPr/>
        </p:nvSpPr>
        <p:spPr>
          <a:xfrm>
            <a:off x="1090569" y="4588778"/>
            <a:ext cx="2236510" cy="1015663"/>
          </a:xfrm>
          <a:prstGeom prst="rect">
            <a:avLst/>
          </a:prstGeom>
          <a:noFill/>
        </p:spPr>
        <p:txBody>
          <a:bodyPr wrap="none" rtlCol="0">
            <a:spAutoFit/>
          </a:bodyPr>
          <a:lstStyle/>
          <a:p>
            <a:r>
              <a:rPr lang="en-US" sz="2400" dirty="0"/>
              <a:t>PRESENTED BY</a:t>
            </a:r>
          </a:p>
          <a:p>
            <a:endParaRPr lang="en-US" dirty="0"/>
          </a:p>
          <a:p>
            <a:r>
              <a:rPr lang="en-US" dirty="0"/>
              <a:t>B G AKSHAYA</a:t>
            </a:r>
          </a:p>
        </p:txBody>
      </p:sp>
    </p:spTree>
    <p:extLst>
      <p:ext uri="{BB962C8B-B14F-4D97-AF65-F5344CB8AC3E}">
        <p14:creationId xmlns:p14="http://schemas.microsoft.com/office/powerpoint/2010/main" val="2332901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2206303" y="2063690"/>
            <a:ext cx="7600427" cy="2206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t>5</a:t>
            </a:r>
            <a:r>
              <a:rPr lang="en-US" sz="3600" b="1" i="1"/>
              <a:t>. </a:t>
            </a:r>
            <a:r>
              <a:rPr lang="en-US" sz="3600" b="1" i="1" dirty="0"/>
              <a:t>Dependency</a:t>
            </a:r>
          </a:p>
          <a:p>
            <a:pPr algn="ctr"/>
            <a:r>
              <a:rPr lang="en-US" sz="3600" b="1" i="1" dirty="0"/>
              <a:t> Inversion Principle</a:t>
            </a:r>
          </a:p>
          <a:p>
            <a:pPr algn="ctr"/>
            <a:endParaRPr lang="en-US" sz="3600" dirty="0"/>
          </a:p>
        </p:txBody>
      </p:sp>
    </p:spTree>
    <p:extLst>
      <p:ext uri="{BB962C8B-B14F-4D97-AF65-F5344CB8AC3E}">
        <p14:creationId xmlns:p14="http://schemas.microsoft.com/office/powerpoint/2010/main" val="231403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671117" y="3154260"/>
            <a:ext cx="948795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endParaRPr lang="en-US" dirty="0"/>
          </a:p>
          <a:p>
            <a:pPr algn="just"/>
            <a:r>
              <a:rPr lang="en-US" b="1" dirty="0"/>
              <a:t>DEPENDECY INVERSION PRINCIPLE</a:t>
            </a:r>
          </a:p>
          <a:p>
            <a:pPr algn="just"/>
            <a:endParaRPr lang="en-US" i="1" dirty="0"/>
          </a:p>
          <a:p>
            <a:r>
              <a:rPr lang="en-US" i="1" dirty="0"/>
              <a:t>High-level modules should not depend on low-level modules. Both should depend on abstractions.</a:t>
            </a:r>
          </a:p>
          <a:p>
            <a:endParaRPr lang="en-US" i="1" dirty="0"/>
          </a:p>
          <a:p>
            <a:r>
              <a:rPr lang="en-US" i="1" dirty="0"/>
              <a:t>Abstractions should not depend on details. Details should depend on abstractions.</a:t>
            </a:r>
          </a:p>
          <a:p>
            <a:pPr algn="just"/>
            <a:endParaRPr lang="en-US" b="1" i="1" dirty="0"/>
          </a:p>
          <a:p>
            <a:pPr algn="just"/>
            <a:r>
              <a:rPr lang="en-US" dirty="0"/>
              <a:t>WHAT?</a:t>
            </a:r>
          </a:p>
          <a:p>
            <a:pPr algn="just"/>
            <a:endParaRPr lang="en-US" dirty="0"/>
          </a:p>
          <a:p>
            <a:pPr marL="285750" indent="-285750" algn="just">
              <a:buFont typeface="Arial" panose="020B0604020202020204" pitchFamily="34" charset="0"/>
              <a:buChar char="•"/>
            </a:pPr>
            <a:r>
              <a:rPr lang="en-US" dirty="0"/>
              <a:t>It states that we should decouple high level modules from low level modules, introducing an abstraction layer between the high level classes and low level classes.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Further more it inverts the dependency: instead of writing our abstractions based on details, the we should write the details based on abstractions.</a:t>
            </a:r>
          </a:p>
          <a:p>
            <a:pPr algn="just"/>
            <a:endParaRPr lang="en-US" dirty="0"/>
          </a:p>
          <a:p>
            <a:pPr algn="just"/>
            <a:r>
              <a:rPr lang="en-US" dirty="0"/>
              <a:t>WHY?</a:t>
            </a:r>
          </a:p>
          <a:p>
            <a:pPr algn="just"/>
            <a:endParaRPr lang="en-US" dirty="0"/>
          </a:p>
          <a:p>
            <a:pPr marL="285750" indent="-285750" algn="just">
              <a:buFont typeface="Arial" panose="020B0604020202020204" pitchFamily="34" charset="0"/>
              <a:buChar char="•"/>
            </a:pPr>
            <a:r>
              <a:rPr lang="en-US" dirty="0"/>
              <a:t>High level classes doesn’t directly work with low level classes, but they use interfaces as an abstract layer. Hence, there doesn’t exists a dependency between high level classes and low level classes</a:t>
            </a:r>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59861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2206303" y="2063690"/>
            <a:ext cx="7600427" cy="2206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t>1. SINGLE </a:t>
            </a:r>
          </a:p>
          <a:p>
            <a:pPr algn="ctr"/>
            <a:r>
              <a:rPr lang="en-US" sz="3600" b="1" i="1" dirty="0"/>
              <a:t>RESPONSIBILITY PRINCIPLE</a:t>
            </a:r>
          </a:p>
          <a:p>
            <a:pPr algn="ctr"/>
            <a:endParaRPr lang="en-US" sz="3600" dirty="0"/>
          </a:p>
        </p:txBody>
      </p:sp>
    </p:spTree>
    <p:extLst>
      <p:ext uri="{BB962C8B-B14F-4D97-AF65-F5344CB8AC3E}">
        <p14:creationId xmlns:p14="http://schemas.microsoft.com/office/powerpoint/2010/main" val="1624915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763396" y="2961313"/>
            <a:ext cx="948795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endParaRPr lang="en-US" dirty="0"/>
          </a:p>
          <a:p>
            <a:pPr algn="just"/>
            <a:r>
              <a:rPr lang="en-US" b="1" dirty="0"/>
              <a:t>SINGLE  RESPONSIBILITY PRINCIPLE</a:t>
            </a:r>
          </a:p>
          <a:p>
            <a:pPr algn="just"/>
            <a:endParaRPr lang="en-US" i="1" dirty="0"/>
          </a:p>
          <a:p>
            <a:pPr algn="just"/>
            <a:r>
              <a:rPr lang="en-US" i="1" dirty="0"/>
              <a:t>A class should have only one reason to change.</a:t>
            </a:r>
          </a:p>
          <a:p>
            <a:pPr algn="just"/>
            <a:endParaRPr lang="en-US" b="1" i="1" dirty="0"/>
          </a:p>
          <a:p>
            <a:pPr algn="just"/>
            <a:r>
              <a:rPr lang="en-US" dirty="0"/>
              <a:t>WHAT?</a:t>
            </a:r>
          </a:p>
          <a:p>
            <a:pPr algn="just"/>
            <a:endParaRPr lang="en-US" dirty="0"/>
          </a:p>
          <a:p>
            <a:pPr marL="285750" indent="-285750" algn="just">
              <a:buFont typeface="Arial" panose="020B0604020202020204" pitchFamily="34" charset="0"/>
              <a:buChar char="•"/>
            </a:pPr>
            <a:r>
              <a:rPr lang="en-US" dirty="0"/>
              <a:t>This principle states that if we have 2 reasons to change for a class, we have to split the functionality in two classes. Each class will handle only one responsibility and on future if we need to make one change we are going to make it in the class which handle it.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When we need to make a change in a class having more responsibilities the change might affect the other functionality of the classes.</a:t>
            </a:r>
          </a:p>
          <a:p>
            <a:pPr algn="just"/>
            <a:endParaRPr lang="en-US" dirty="0"/>
          </a:p>
          <a:p>
            <a:pPr algn="just"/>
            <a:r>
              <a:rPr lang="en-US" dirty="0"/>
              <a:t>WHY?</a:t>
            </a:r>
          </a:p>
          <a:p>
            <a:pPr algn="just"/>
            <a:endParaRPr lang="en-US" dirty="0"/>
          </a:p>
          <a:p>
            <a:pPr marL="285750" indent="-285750" algn="just">
              <a:buFont typeface="Arial" panose="020B0604020202020204" pitchFamily="34" charset="0"/>
              <a:buChar char="•"/>
            </a:pPr>
            <a:r>
              <a:rPr lang="en-US" dirty="0"/>
              <a:t>It helps in clear understanding of each class and their functionality </a:t>
            </a:r>
          </a:p>
          <a:p>
            <a:pPr marL="285750" indent="-285750" algn="just">
              <a:buFont typeface="Arial" panose="020B0604020202020204" pitchFamily="34" charset="0"/>
              <a:buChar char="•"/>
            </a:pPr>
            <a:r>
              <a:rPr lang="en-US" dirty="0"/>
              <a:t>Provides flexibility to the code.</a:t>
            </a:r>
          </a:p>
          <a:p>
            <a:pPr algn="just"/>
            <a:endParaRPr lang="en-US"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34227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2843868" y="2223082"/>
            <a:ext cx="6249798" cy="1820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t>2. OPEN CLOSE PRINCIPLE</a:t>
            </a:r>
          </a:p>
          <a:p>
            <a:pPr algn="ctr"/>
            <a:endParaRPr lang="en-US" sz="3600" dirty="0"/>
          </a:p>
        </p:txBody>
      </p:sp>
    </p:spTree>
    <p:extLst>
      <p:ext uri="{BB962C8B-B14F-4D97-AF65-F5344CB8AC3E}">
        <p14:creationId xmlns:p14="http://schemas.microsoft.com/office/powerpoint/2010/main" val="3309466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763396" y="3162649"/>
            <a:ext cx="948795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r>
              <a:rPr lang="en-US" b="1" dirty="0"/>
              <a:t>OPEN CLOSE PRINCIPLE</a:t>
            </a:r>
          </a:p>
          <a:p>
            <a:pPr algn="just"/>
            <a:endParaRPr lang="en-US" dirty="0"/>
          </a:p>
          <a:p>
            <a:pPr algn="just"/>
            <a:r>
              <a:rPr lang="en-US" i="1" dirty="0"/>
              <a:t>Software entities like classes, modules and functions should be </a:t>
            </a:r>
            <a:r>
              <a:rPr lang="en-US" b="1" i="1" dirty="0"/>
              <a:t>open for extension</a:t>
            </a:r>
            <a:r>
              <a:rPr lang="en-US" i="1" dirty="0"/>
              <a:t> but </a:t>
            </a:r>
            <a:r>
              <a:rPr lang="en-US" b="1" i="1" dirty="0"/>
              <a:t>closed for modifications</a:t>
            </a:r>
            <a:r>
              <a:rPr lang="en-US" i="1" dirty="0"/>
              <a:t>.</a:t>
            </a:r>
          </a:p>
          <a:p>
            <a:pPr algn="just"/>
            <a:endParaRPr lang="en-US" b="1" i="1" dirty="0"/>
          </a:p>
          <a:p>
            <a:pPr algn="just"/>
            <a:r>
              <a:rPr lang="en-US" dirty="0"/>
              <a:t>WHAT?</a:t>
            </a:r>
          </a:p>
          <a:p>
            <a:pPr algn="just"/>
            <a:endParaRPr lang="en-US" dirty="0"/>
          </a:p>
          <a:p>
            <a:pPr marL="285750" indent="-285750" algn="just">
              <a:buFont typeface="Arial" panose="020B0604020202020204" pitchFamily="34" charset="0"/>
              <a:buChar char="•"/>
            </a:pPr>
            <a:r>
              <a:rPr lang="en-US" dirty="0"/>
              <a:t>The </a:t>
            </a:r>
            <a:r>
              <a:rPr lang="en-US" b="1" dirty="0"/>
              <a:t>Open Close Principle</a:t>
            </a:r>
            <a:r>
              <a:rPr lang="en-US" dirty="0"/>
              <a:t> states that the design and writing of the code should be done in a way that new functionality should be added with minimum changes in the existing code.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The design should be done in a way to allow the adding of new functionality as new classes, keeping as much as possible existing code unchanged.</a:t>
            </a:r>
          </a:p>
          <a:p>
            <a:pPr algn="just"/>
            <a:endParaRPr lang="en-US" dirty="0"/>
          </a:p>
          <a:p>
            <a:pPr algn="just"/>
            <a:r>
              <a:rPr lang="en-US" dirty="0"/>
              <a:t>WHY?</a:t>
            </a:r>
          </a:p>
          <a:p>
            <a:pPr algn="just"/>
            <a:endParaRPr lang="en-US" dirty="0"/>
          </a:p>
          <a:p>
            <a:pPr marL="285750" indent="-285750" algn="just">
              <a:buFont typeface="Arial" panose="020B0604020202020204" pitchFamily="34" charset="0"/>
              <a:buChar char="•"/>
            </a:pPr>
            <a:r>
              <a:rPr lang="en-US" dirty="0"/>
              <a:t>It helps in making a flexible design.</a:t>
            </a:r>
          </a:p>
          <a:p>
            <a:pPr marL="285750" indent="-285750" algn="just">
              <a:buFont typeface="Arial" panose="020B0604020202020204" pitchFamily="34" charset="0"/>
              <a:buChar char="•"/>
            </a:pPr>
            <a:r>
              <a:rPr lang="en-US" dirty="0"/>
              <a:t>Decreases the additional time and effort spent for the design.</a:t>
            </a:r>
          </a:p>
          <a:p>
            <a:pPr marL="285750" indent="-285750" algn="just">
              <a:buFont typeface="Arial" panose="020B0604020202020204" pitchFamily="34" charset="0"/>
              <a:buChar char="•"/>
            </a:pPr>
            <a:r>
              <a:rPr lang="en-US" dirty="0"/>
              <a:t>Decreases the complexity of code.</a:t>
            </a:r>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334018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2206303" y="2063690"/>
            <a:ext cx="7600427" cy="2206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t>3. LISKOV'S SUBSTITUTION</a:t>
            </a:r>
          </a:p>
          <a:p>
            <a:pPr algn="ctr"/>
            <a:r>
              <a:rPr lang="en-US" sz="3600" b="1" i="1" dirty="0"/>
              <a:t>PRINCIPLE</a:t>
            </a:r>
          </a:p>
          <a:p>
            <a:pPr algn="ctr"/>
            <a:endParaRPr lang="en-US" sz="3600" dirty="0"/>
          </a:p>
        </p:txBody>
      </p:sp>
    </p:spTree>
    <p:extLst>
      <p:ext uri="{BB962C8B-B14F-4D97-AF65-F5344CB8AC3E}">
        <p14:creationId xmlns:p14="http://schemas.microsoft.com/office/powerpoint/2010/main" val="227938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763396" y="2961313"/>
            <a:ext cx="948795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endParaRPr lang="en-US" dirty="0"/>
          </a:p>
          <a:p>
            <a:pPr algn="just"/>
            <a:r>
              <a:rPr lang="en-US" b="1" dirty="0"/>
              <a:t>LISKOV’S SUBSTITUTION PRINCIPLE</a:t>
            </a:r>
          </a:p>
          <a:p>
            <a:pPr algn="just"/>
            <a:endParaRPr lang="en-US" i="1" dirty="0"/>
          </a:p>
          <a:p>
            <a:r>
              <a:rPr lang="en-US" i="1" dirty="0"/>
              <a:t>Derived types must be completely substitutable for their base types.</a:t>
            </a:r>
          </a:p>
          <a:p>
            <a:endParaRPr lang="en-US" b="1" i="1" dirty="0"/>
          </a:p>
          <a:p>
            <a:pPr algn="just"/>
            <a:r>
              <a:rPr lang="en-US" dirty="0"/>
              <a:t>WHAT?</a:t>
            </a:r>
          </a:p>
          <a:p>
            <a:pPr algn="just"/>
            <a:endParaRPr lang="en-US" dirty="0"/>
          </a:p>
          <a:p>
            <a:pPr marL="285750" indent="-285750">
              <a:buFont typeface="Arial" panose="020B0604020202020204" pitchFamily="34" charset="0"/>
              <a:buChar char="•"/>
            </a:pPr>
            <a:r>
              <a:rPr lang="en-US" dirty="0" err="1"/>
              <a:t>Liskov's</a:t>
            </a:r>
            <a:r>
              <a:rPr lang="en-US" dirty="0"/>
              <a:t> Substitution Principle states that if a program module is using a Base class, then the reference to the Base class can be replaced with a Derived class without affecting the functionality of the program module.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must make sure that the new derived classes just extend without replacing the functionality of old classes. Otherwise the new classes can produce undesired effects when they are used in existing program modules.</a:t>
            </a:r>
          </a:p>
          <a:p>
            <a:endParaRPr lang="en-US" dirty="0"/>
          </a:p>
          <a:p>
            <a:pPr algn="just"/>
            <a:endParaRPr lang="en-US" dirty="0"/>
          </a:p>
          <a:p>
            <a:pPr algn="just"/>
            <a:r>
              <a:rPr lang="en-US" dirty="0"/>
              <a:t>WHY?</a:t>
            </a:r>
          </a:p>
          <a:p>
            <a:pPr algn="just"/>
            <a:endParaRPr lang="en-US" dirty="0"/>
          </a:p>
          <a:p>
            <a:pPr marL="285750" indent="-285750" algn="just">
              <a:buFont typeface="Arial" panose="020B0604020202020204" pitchFamily="34" charset="0"/>
              <a:buChar char="•"/>
            </a:pPr>
            <a:r>
              <a:rPr lang="en-US" dirty="0"/>
              <a:t>It helps to retain the behavior of the base class when the derived class extends it.</a:t>
            </a:r>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235517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2206303" y="2063690"/>
            <a:ext cx="7600427" cy="2206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t>4. INTERFACE</a:t>
            </a:r>
          </a:p>
          <a:p>
            <a:pPr algn="ctr"/>
            <a:r>
              <a:rPr lang="en-US" sz="3600" b="1" i="1" dirty="0"/>
              <a:t> SEGREGATION PRINCIPLE</a:t>
            </a:r>
          </a:p>
          <a:p>
            <a:pPr algn="ctr"/>
            <a:endParaRPr lang="en-US" sz="3600" dirty="0"/>
          </a:p>
        </p:txBody>
      </p:sp>
    </p:spTree>
    <p:extLst>
      <p:ext uri="{BB962C8B-B14F-4D97-AF65-F5344CB8AC3E}">
        <p14:creationId xmlns:p14="http://schemas.microsoft.com/office/powerpoint/2010/main" val="172945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763396" y="2961313"/>
            <a:ext cx="948795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endParaRPr lang="en-US" dirty="0"/>
          </a:p>
          <a:p>
            <a:pPr algn="just"/>
            <a:r>
              <a:rPr lang="en-US" b="1" dirty="0"/>
              <a:t>INTERFACE SEGREGATION PRINCIPLE</a:t>
            </a:r>
          </a:p>
          <a:p>
            <a:pPr algn="just"/>
            <a:endParaRPr lang="en-US" i="1" dirty="0"/>
          </a:p>
          <a:p>
            <a:pPr algn="just"/>
            <a:r>
              <a:rPr lang="en-US" i="1" dirty="0"/>
              <a:t>Clients should not be forced to depend upon interfaces that they don't use.</a:t>
            </a:r>
          </a:p>
          <a:p>
            <a:pPr algn="just"/>
            <a:endParaRPr lang="en-US" b="1" i="1" dirty="0"/>
          </a:p>
          <a:p>
            <a:pPr algn="just"/>
            <a:r>
              <a:rPr lang="en-US" dirty="0"/>
              <a:t>WHAT?</a:t>
            </a:r>
          </a:p>
          <a:p>
            <a:pPr algn="just"/>
            <a:endParaRPr lang="en-US" dirty="0"/>
          </a:p>
          <a:p>
            <a:pPr marL="285750" indent="-285750" algn="just">
              <a:buFont typeface="Arial" panose="020B0604020202020204" pitchFamily="34" charset="0"/>
              <a:buChar char="•"/>
            </a:pPr>
            <a:r>
              <a:rPr lang="en-US" dirty="0"/>
              <a:t>A class should not be forced to implement interfaces they don't use. Instead of one big interface many small interfaces are preferred based on groups of methods, each one serving one submodule.</a:t>
            </a:r>
          </a:p>
          <a:p>
            <a:pPr marL="285750" indent="-285750" algn="just">
              <a:buFont typeface="Arial" panose="020B0604020202020204" pitchFamily="34" charset="0"/>
              <a:buChar char="•"/>
            </a:pPr>
            <a:endParaRPr lang="en-US" dirty="0"/>
          </a:p>
          <a:p>
            <a:pPr algn="just"/>
            <a:r>
              <a:rPr lang="en-US" dirty="0"/>
              <a:t>WHY?</a:t>
            </a:r>
          </a:p>
          <a:p>
            <a:pPr algn="just"/>
            <a:endParaRPr lang="en-US" dirty="0"/>
          </a:p>
          <a:p>
            <a:pPr marL="285750" indent="-285750" algn="just">
              <a:buFont typeface="Arial" panose="020B0604020202020204" pitchFamily="34" charset="0"/>
              <a:buChar char="•"/>
            </a:pPr>
            <a:r>
              <a:rPr lang="en-US" dirty="0"/>
              <a:t>Even though some might argue that this principle might increase the design time, this principle should be followed as it provides flexibility.</a:t>
            </a:r>
          </a:p>
          <a:p>
            <a:pPr algn="just"/>
            <a:endParaRPr lang="en-US"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3347704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TotalTime>
  <Words>458</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Gowri</dc:creator>
  <cp:lastModifiedBy>Akshaya Gowri</cp:lastModifiedBy>
  <cp:revision>2</cp:revision>
  <dcterms:created xsi:type="dcterms:W3CDTF">2018-07-26T08:11:00Z</dcterms:created>
  <dcterms:modified xsi:type="dcterms:W3CDTF">2018-07-26T09:14:16Z</dcterms:modified>
</cp:coreProperties>
</file>