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8" r:id="rId1"/>
  </p:sldMasterIdLst>
  <p:sldIdLst>
    <p:sldId id="256" r:id="rId2"/>
    <p:sldId id="257" r:id="rId3"/>
    <p:sldId id="261" r:id="rId4"/>
    <p:sldId id="258"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26ECDC-7DEA-409B-A961-FAE0BE6E9495}" v="617" dt="2018-07-26T12:26:47.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a Gowri" userId="f61c63e3-9eae-495e-a8a5-ae6e876d5a78" providerId="ADAL" clId="{E42176F3-AEA1-4F98-BE9C-45699E090E23}"/>
    <pc:docChg chg="custSel addSld delSld modSld">
      <pc:chgData name="Akshaya Gowri" userId="f61c63e3-9eae-495e-a8a5-ae6e876d5a78" providerId="ADAL" clId="{E42176F3-AEA1-4F98-BE9C-45699E090E23}" dt="2018-07-26T10:26:27.401" v="34" actId="478"/>
      <pc:docMkLst>
        <pc:docMk/>
      </pc:docMkLst>
      <pc:sldChg chg="addSp modSp">
        <pc:chgData name="Akshaya Gowri" userId="f61c63e3-9eae-495e-a8a5-ae6e876d5a78" providerId="ADAL" clId="{E42176F3-AEA1-4F98-BE9C-45699E090E23}" dt="2018-07-26T09:18:08.013" v="20" actId="1076"/>
        <pc:sldMkLst>
          <pc:docMk/>
          <pc:sldMk cId="2332901381" sldId="256"/>
        </pc:sldMkLst>
        <pc:spChg chg="mod">
          <ac:chgData name="Akshaya Gowri" userId="f61c63e3-9eae-495e-a8a5-ae6e876d5a78" providerId="ADAL" clId="{E42176F3-AEA1-4F98-BE9C-45699E090E23}" dt="2018-07-26T09:16:05.153" v="10" actId="20577"/>
          <ac:spMkLst>
            <pc:docMk/>
            <pc:sldMk cId="2332901381" sldId="256"/>
            <ac:spMk id="4" creationId="{600AD979-1920-478B-B2BE-76D04A07CBC4}"/>
          </ac:spMkLst>
        </pc:spChg>
        <pc:picChg chg="add mod modCrop">
          <ac:chgData name="Akshaya Gowri" userId="f61c63e3-9eae-495e-a8a5-ae6e876d5a78" providerId="ADAL" clId="{E42176F3-AEA1-4F98-BE9C-45699E090E23}" dt="2018-07-26T09:18:08.013" v="20" actId="1076"/>
          <ac:picMkLst>
            <pc:docMk/>
            <pc:sldMk cId="2332901381" sldId="256"/>
            <ac:picMk id="1026" creationId="{B8ABC6B4-26F8-4907-8BDF-59A1ADB992A0}"/>
          </ac:picMkLst>
        </pc:picChg>
      </pc:sldChg>
      <pc:sldChg chg="delSp modSp add">
        <pc:chgData name="Akshaya Gowri" userId="f61c63e3-9eae-495e-a8a5-ae6e876d5a78" providerId="ADAL" clId="{E42176F3-AEA1-4F98-BE9C-45699E090E23}" dt="2018-07-26T10:26:27.401" v="34" actId="478"/>
        <pc:sldMkLst>
          <pc:docMk/>
          <pc:sldMk cId="2028005515" sldId="257"/>
        </pc:sldMkLst>
        <pc:spChg chg="del mod">
          <ac:chgData name="Akshaya Gowri" userId="f61c63e3-9eae-495e-a8a5-ae6e876d5a78" providerId="ADAL" clId="{E42176F3-AEA1-4F98-BE9C-45699E090E23}" dt="2018-07-26T10:26:27.401" v="34" actId="478"/>
          <ac:spMkLst>
            <pc:docMk/>
            <pc:sldMk cId="2028005515" sldId="257"/>
            <ac:spMk id="6" creationId="{8D0CC399-7ED3-4F58-BD44-2E70955BD681}"/>
          </ac:spMkLst>
        </pc:spChg>
        <pc:picChg chg="del">
          <ac:chgData name="Akshaya Gowri" userId="f61c63e3-9eae-495e-a8a5-ae6e876d5a78" providerId="ADAL" clId="{E42176F3-AEA1-4F98-BE9C-45699E090E23}" dt="2018-07-26T10:26:22.981" v="32" actId="478"/>
          <ac:picMkLst>
            <pc:docMk/>
            <pc:sldMk cId="2028005515" sldId="257"/>
            <ac:picMk id="1026" creationId="{B8ABC6B4-26F8-4907-8BDF-59A1ADB992A0}"/>
          </ac:picMkLst>
        </pc:picChg>
      </pc:sldChg>
      <pc:sldChg chg="del">
        <pc:chgData name="Akshaya Gowri" userId="f61c63e3-9eae-495e-a8a5-ae6e876d5a78" providerId="ADAL" clId="{E42176F3-AEA1-4F98-BE9C-45699E090E23}" dt="2018-07-26T10:22:47.041" v="24" actId="2696"/>
        <pc:sldMkLst>
          <pc:docMk/>
          <pc:sldMk cId="3340182426" sldId="257"/>
        </pc:sldMkLst>
      </pc:sldChg>
      <pc:sldChg chg="del">
        <pc:chgData name="Akshaya Gowri" userId="f61c63e3-9eae-495e-a8a5-ae6e876d5a78" providerId="ADAL" clId="{E42176F3-AEA1-4F98-BE9C-45699E090E23}" dt="2018-07-26T10:22:47.041" v="23" actId="2696"/>
        <pc:sldMkLst>
          <pc:docMk/>
          <pc:sldMk cId="3309466916" sldId="258"/>
        </pc:sldMkLst>
      </pc:sldChg>
      <pc:sldChg chg="del">
        <pc:chgData name="Akshaya Gowri" userId="f61c63e3-9eae-495e-a8a5-ae6e876d5a78" providerId="ADAL" clId="{E42176F3-AEA1-4F98-BE9C-45699E090E23}" dt="2018-07-26T10:22:47.010" v="21" actId="2696"/>
        <pc:sldMkLst>
          <pc:docMk/>
          <pc:sldMk cId="1624915589" sldId="263"/>
        </pc:sldMkLst>
      </pc:sldChg>
      <pc:sldChg chg="del">
        <pc:chgData name="Akshaya Gowri" userId="f61c63e3-9eae-495e-a8a5-ae6e876d5a78" providerId="ADAL" clId="{E42176F3-AEA1-4F98-BE9C-45699E090E23}" dt="2018-07-26T10:22:47.025" v="22" actId="2696"/>
        <pc:sldMkLst>
          <pc:docMk/>
          <pc:sldMk cId="342275917" sldId="264"/>
        </pc:sldMkLst>
      </pc:sldChg>
      <pc:sldChg chg="del">
        <pc:chgData name="Akshaya Gowri" userId="f61c63e3-9eae-495e-a8a5-ae6e876d5a78" providerId="ADAL" clId="{E42176F3-AEA1-4F98-BE9C-45699E090E23}" dt="2018-07-26T10:22:47.094" v="29" actId="2696"/>
        <pc:sldMkLst>
          <pc:docMk/>
          <pc:sldMk cId="2314038562" sldId="265"/>
        </pc:sldMkLst>
      </pc:sldChg>
      <pc:sldChg chg="del">
        <pc:chgData name="Akshaya Gowri" userId="f61c63e3-9eae-495e-a8a5-ae6e876d5a78" providerId="ADAL" clId="{E42176F3-AEA1-4F98-BE9C-45699E090E23}" dt="2018-07-26T10:22:47.094" v="30" actId="2696"/>
        <pc:sldMkLst>
          <pc:docMk/>
          <pc:sldMk cId="598614305" sldId="266"/>
        </pc:sldMkLst>
      </pc:sldChg>
      <pc:sldChg chg="del">
        <pc:chgData name="Akshaya Gowri" userId="f61c63e3-9eae-495e-a8a5-ae6e876d5a78" providerId="ADAL" clId="{E42176F3-AEA1-4F98-BE9C-45699E090E23}" dt="2018-07-26T10:22:47.072" v="27" actId="2696"/>
        <pc:sldMkLst>
          <pc:docMk/>
          <pc:sldMk cId="1729454075" sldId="267"/>
        </pc:sldMkLst>
      </pc:sldChg>
      <pc:sldChg chg="del">
        <pc:chgData name="Akshaya Gowri" userId="f61c63e3-9eae-495e-a8a5-ae6e876d5a78" providerId="ADAL" clId="{E42176F3-AEA1-4F98-BE9C-45699E090E23}" dt="2018-07-26T10:22:47.079" v="28" actId="2696"/>
        <pc:sldMkLst>
          <pc:docMk/>
          <pc:sldMk cId="3347704045" sldId="268"/>
        </pc:sldMkLst>
      </pc:sldChg>
      <pc:sldChg chg="del">
        <pc:chgData name="Akshaya Gowri" userId="f61c63e3-9eae-495e-a8a5-ae6e876d5a78" providerId="ADAL" clId="{E42176F3-AEA1-4F98-BE9C-45699E090E23}" dt="2018-07-26T10:22:47.057" v="25" actId="2696"/>
        <pc:sldMkLst>
          <pc:docMk/>
          <pc:sldMk cId="2279389338" sldId="269"/>
        </pc:sldMkLst>
      </pc:sldChg>
      <pc:sldChg chg="del">
        <pc:chgData name="Akshaya Gowri" userId="f61c63e3-9eae-495e-a8a5-ae6e876d5a78" providerId="ADAL" clId="{E42176F3-AEA1-4F98-BE9C-45699E090E23}" dt="2018-07-26T10:22:47.057" v="26" actId="2696"/>
        <pc:sldMkLst>
          <pc:docMk/>
          <pc:sldMk cId="2355177697" sldId="270"/>
        </pc:sldMkLst>
      </pc:sldChg>
    </pc:docChg>
  </pc:docChgLst>
  <pc:docChgLst>
    <pc:chgData name="Akshaya Gowri" userId="f61c63e3-9eae-495e-a8a5-ae6e876d5a78" providerId="ADAL" clId="{2B26ECDC-7DEA-409B-A961-FAE0BE6E9495}"/>
    <pc:docChg chg="undo custSel addSld delSld modSld sldOrd">
      <pc:chgData name="Akshaya Gowri" userId="f61c63e3-9eae-495e-a8a5-ae6e876d5a78" providerId="ADAL" clId="{2B26ECDC-7DEA-409B-A961-FAE0BE6E9495}" dt="2018-07-26T12:26:47.723" v="574" actId="20577"/>
      <pc:docMkLst>
        <pc:docMk/>
      </pc:docMkLst>
      <pc:sldChg chg="modSp">
        <pc:chgData name="Akshaya Gowri" userId="f61c63e3-9eae-495e-a8a5-ae6e876d5a78" providerId="ADAL" clId="{2B26ECDC-7DEA-409B-A961-FAE0BE6E9495}" dt="2018-07-26T12:09:43.299" v="363" actId="1036"/>
        <pc:sldMkLst>
          <pc:docMk/>
          <pc:sldMk cId="2028005515" sldId="257"/>
        </pc:sldMkLst>
        <pc:spChg chg="mod">
          <ac:chgData name="Akshaya Gowri" userId="f61c63e3-9eae-495e-a8a5-ae6e876d5a78" providerId="ADAL" clId="{2B26ECDC-7DEA-409B-A961-FAE0BE6E9495}" dt="2018-07-26T12:09:43.299" v="363" actId="1036"/>
          <ac:spMkLst>
            <pc:docMk/>
            <pc:sldMk cId="2028005515" sldId="257"/>
            <ac:spMk id="4" creationId="{600AD979-1920-478B-B2BE-76D04A07CBC4}"/>
          </ac:spMkLst>
        </pc:spChg>
      </pc:sldChg>
      <pc:sldChg chg="modSp add">
        <pc:chgData name="Akshaya Gowri" userId="f61c63e3-9eae-495e-a8a5-ae6e876d5a78" providerId="ADAL" clId="{2B26ECDC-7DEA-409B-A961-FAE0BE6E9495}" dt="2018-07-26T12:08:13.420" v="344" actId="1035"/>
        <pc:sldMkLst>
          <pc:docMk/>
          <pc:sldMk cId="579749283" sldId="258"/>
        </pc:sldMkLst>
        <pc:spChg chg="mod">
          <ac:chgData name="Akshaya Gowri" userId="f61c63e3-9eae-495e-a8a5-ae6e876d5a78" providerId="ADAL" clId="{2B26ECDC-7DEA-409B-A961-FAE0BE6E9495}" dt="2018-07-26T12:08:13.420" v="344" actId="1035"/>
          <ac:spMkLst>
            <pc:docMk/>
            <pc:sldMk cId="579749283" sldId="258"/>
            <ac:spMk id="4" creationId="{600AD979-1920-478B-B2BE-76D04A07CBC4}"/>
          </ac:spMkLst>
        </pc:spChg>
      </pc:sldChg>
      <pc:sldChg chg="add del">
        <pc:chgData name="Akshaya Gowri" userId="f61c63e3-9eae-495e-a8a5-ae6e876d5a78" providerId="ADAL" clId="{2B26ECDC-7DEA-409B-A961-FAE0BE6E9495}" dt="2018-07-26T12:10:21.405" v="364" actId="2696"/>
        <pc:sldMkLst>
          <pc:docMk/>
          <pc:sldMk cId="3201218512" sldId="259"/>
        </pc:sldMkLst>
      </pc:sldChg>
      <pc:sldChg chg="add del">
        <pc:chgData name="Akshaya Gowri" userId="f61c63e3-9eae-495e-a8a5-ae6e876d5a78" providerId="ADAL" clId="{2B26ECDC-7DEA-409B-A961-FAE0BE6E9495}" dt="2018-07-26T12:10:21.420" v="365" actId="2696"/>
        <pc:sldMkLst>
          <pc:docMk/>
          <pc:sldMk cId="3201457812" sldId="260"/>
        </pc:sldMkLst>
      </pc:sldChg>
      <pc:sldChg chg="modSp add ord">
        <pc:chgData name="Akshaya Gowri" userId="f61c63e3-9eae-495e-a8a5-ae6e876d5a78" providerId="ADAL" clId="{2B26ECDC-7DEA-409B-A961-FAE0BE6E9495}" dt="2018-07-26T12:07:43.292" v="304"/>
        <pc:sldMkLst>
          <pc:docMk/>
          <pc:sldMk cId="2052782458" sldId="261"/>
        </pc:sldMkLst>
        <pc:spChg chg="mod">
          <ac:chgData name="Akshaya Gowri" userId="f61c63e3-9eae-495e-a8a5-ae6e876d5a78" providerId="ADAL" clId="{2B26ECDC-7DEA-409B-A961-FAE0BE6E9495}" dt="2018-07-26T12:07:35.281" v="303" actId="20577"/>
          <ac:spMkLst>
            <pc:docMk/>
            <pc:sldMk cId="2052782458" sldId="261"/>
            <ac:spMk id="4" creationId="{600AD979-1920-478B-B2BE-76D04A07CBC4}"/>
          </ac:spMkLst>
        </pc:spChg>
      </pc:sldChg>
      <pc:sldChg chg="modSp add">
        <pc:chgData name="Akshaya Gowri" userId="f61c63e3-9eae-495e-a8a5-ae6e876d5a78" providerId="ADAL" clId="{2B26ECDC-7DEA-409B-A961-FAE0BE6E9495}" dt="2018-07-26T12:26:47.723" v="574" actId="20577"/>
        <pc:sldMkLst>
          <pc:docMk/>
          <pc:sldMk cId="799058898" sldId="262"/>
        </pc:sldMkLst>
        <pc:spChg chg="mod">
          <ac:chgData name="Akshaya Gowri" userId="f61c63e3-9eae-495e-a8a5-ae6e876d5a78" providerId="ADAL" clId="{2B26ECDC-7DEA-409B-A961-FAE0BE6E9495}" dt="2018-07-26T12:26:47.723" v="574" actId="20577"/>
          <ac:spMkLst>
            <pc:docMk/>
            <pc:sldMk cId="799058898" sldId="262"/>
            <ac:spMk id="4" creationId="{600AD979-1920-478B-B2BE-76D04A07CBC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B83AF2-A4C1-4099-B978-C0763DB8713D}"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51744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3B83AF2-A4C1-4099-B978-C0763DB8713D}"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405574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3B83AF2-A4C1-4099-B978-C0763DB8713D}"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597183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3B83AF2-A4C1-4099-B978-C0763DB8713D}"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0099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B83AF2-A4C1-4099-B978-C0763DB8713D}"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3797581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B83AF2-A4C1-4099-B978-C0763DB8713D}" type="datetimeFigureOut">
              <a:rPr lang="en-US" smtClean="0"/>
              <a:t>7/27/2018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33942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B83AF2-A4C1-4099-B978-C0763DB8713D}" type="datetimeFigureOut">
              <a:rPr lang="en-US" smtClean="0"/>
              <a:t>7/27/2018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372396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B83AF2-A4C1-4099-B978-C0763DB8713D}"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2660240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B83AF2-A4C1-4099-B978-C0763DB8713D}"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4049245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3B83AF2-A4C1-4099-B978-C0763DB8713D}"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592805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B83AF2-A4C1-4099-B978-C0763DB8713D}" type="datetimeFigureOut">
              <a:rPr lang="en-US" smtClean="0"/>
              <a:t>7/27/2018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237816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B83AF2-A4C1-4099-B978-C0763DB8713D}"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09794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B83AF2-A4C1-4099-B978-C0763DB8713D}" type="datetimeFigureOut">
              <a:rPr lang="en-US" smtClean="0"/>
              <a:t>7/27/2018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167751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3B83AF2-A4C1-4099-B978-C0763DB8713D}" type="datetimeFigureOut">
              <a:rPr lang="en-US" smtClean="0"/>
              <a:t>7/27/2018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2401221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3B83AF2-A4C1-4099-B978-C0763DB8713D}" type="datetimeFigureOut">
              <a:rPr lang="en-US" smtClean="0"/>
              <a:t>7/27/2018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89469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3B83AF2-A4C1-4099-B978-C0763DB8713D}" type="datetimeFigureOut">
              <a:rPr lang="en-US" smtClean="0"/>
              <a:t>7/27/2018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322836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3B83AF2-A4C1-4099-B978-C0763DB8713D}" type="datetimeFigureOut">
              <a:rPr lang="en-US" smtClean="0"/>
              <a:t>7/27/2018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2186047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3B83AF2-A4C1-4099-B978-C0763DB8713D}" type="datetimeFigureOut">
              <a:rPr lang="en-US" smtClean="0"/>
              <a:t>7/27/2018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47A189-0B3A-43A7-99F5-B5A7BC59EBB3}" type="slidenum">
              <a:rPr lang="en-US" smtClean="0"/>
              <a:t>‹#›</a:t>
            </a:fld>
            <a:endParaRPr lang="en-US"/>
          </a:p>
        </p:txBody>
      </p:sp>
    </p:spTree>
    <p:extLst>
      <p:ext uri="{BB962C8B-B14F-4D97-AF65-F5344CB8AC3E}">
        <p14:creationId xmlns:p14="http://schemas.microsoft.com/office/powerpoint/2010/main" val="233351492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2810312" y="1736520"/>
            <a:ext cx="6249798" cy="18204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HASHMAPS</a:t>
            </a:r>
          </a:p>
        </p:txBody>
      </p:sp>
      <p:sp>
        <p:nvSpPr>
          <p:cNvPr id="6" name="TextBox 5">
            <a:extLst>
              <a:ext uri="{FF2B5EF4-FFF2-40B4-BE49-F238E27FC236}">
                <a16:creationId xmlns:a16="http://schemas.microsoft.com/office/drawing/2014/main" id="{8D0CC399-7ED3-4F58-BD44-2E70955BD681}"/>
              </a:ext>
            </a:extLst>
          </p:cNvPr>
          <p:cNvSpPr txBox="1"/>
          <p:nvPr/>
        </p:nvSpPr>
        <p:spPr>
          <a:xfrm>
            <a:off x="1090569" y="4588778"/>
            <a:ext cx="2236510" cy="1015663"/>
          </a:xfrm>
          <a:prstGeom prst="rect">
            <a:avLst/>
          </a:prstGeom>
          <a:noFill/>
        </p:spPr>
        <p:txBody>
          <a:bodyPr wrap="none" rtlCol="0">
            <a:spAutoFit/>
          </a:bodyPr>
          <a:lstStyle/>
          <a:p>
            <a:r>
              <a:rPr lang="en-US" sz="2400" dirty="0"/>
              <a:t>PRESENTED BY</a:t>
            </a:r>
          </a:p>
          <a:p>
            <a:endParaRPr lang="en-US" dirty="0"/>
          </a:p>
          <a:p>
            <a:r>
              <a:rPr lang="en-US" dirty="0"/>
              <a:t>B G AKSHAYA</a:t>
            </a:r>
          </a:p>
        </p:txBody>
      </p:sp>
      <p:pic>
        <p:nvPicPr>
          <p:cNvPr id="1026" name="Picture 2" descr="Image result for hashmap">
            <a:extLst>
              <a:ext uri="{FF2B5EF4-FFF2-40B4-BE49-F238E27FC236}">
                <a16:creationId xmlns:a16="http://schemas.microsoft.com/office/drawing/2014/main" id="{B8ABC6B4-26F8-4907-8BDF-59A1ADB992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36" t="5744" r="6750" b="7141"/>
          <a:stretch/>
        </p:blipFill>
        <p:spPr bwMode="auto">
          <a:xfrm>
            <a:off x="6796902" y="3287172"/>
            <a:ext cx="4979624" cy="326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901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359212" y="1198092"/>
            <a:ext cx="10854888" cy="4898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base">
              <a:lnSpc>
                <a:spcPct val="150000"/>
              </a:lnSpc>
            </a:pPr>
            <a:r>
              <a:rPr lang="en-US" sz="2400" dirty="0"/>
              <a:t>Methods inherited from Map class:</a:t>
            </a:r>
          </a:p>
          <a:p>
            <a:pPr algn="just" fontAlgn="base">
              <a:lnSpc>
                <a:spcPct val="150000"/>
              </a:lnSpc>
            </a:pPr>
            <a:endParaRPr lang="en-US" sz="2400" dirty="0"/>
          </a:p>
          <a:p>
            <a:pPr algn="just" fontAlgn="base">
              <a:lnSpc>
                <a:spcPct val="150000"/>
              </a:lnSpc>
            </a:pPr>
            <a:r>
              <a:rPr lang="en-US" sz="2000" dirty="0"/>
              <a:t>1.equals</a:t>
            </a:r>
          </a:p>
          <a:p>
            <a:pPr algn="just" fontAlgn="base">
              <a:lnSpc>
                <a:spcPct val="150000"/>
              </a:lnSpc>
            </a:pPr>
            <a:endParaRPr lang="en-US" sz="2000" dirty="0"/>
          </a:p>
          <a:p>
            <a:pPr algn="just" fontAlgn="base">
              <a:lnSpc>
                <a:spcPct val="150000"/>
              </a:lnSpc>
            </a:pPr>
            <a:r>
              <a:rPr lang="en-US" sz="2000" dirty="0" err="1"/>
              <a:t>boolean</a:t>
            </a:r>
            <a:r>
              <a:rPr lang="en-US" sz="2000" dirty="0"/>
              <a:t> equals(Object o)</a:t>
            </a:r>
          </a:p>
          <a:p>
            <a:pPr algn="just" fontAlgn="base">
              <a:lnSpc>
                <a:spcPct val="150000"/>
              </a:lnSpc>
            </a:pPr>
            <a:r>
              <a:rPr lang="en-US" sz="2000" dirty="0"/>
              <a:t>Compares the specified object with this map for equality. Returns true if the given object is also a map and the two maps represent the same mappings. More formally, two maps m1 and m2 represent the same mappings if m1.entrySet().equals(m2.entrySet()). This ensures that the equals method works properly across different implementations of the Map interface.</a:t>
            </a:r>
          </a:p>
          <a:p>
            <a:pPr algn="just" fontAlgn="base">
              <a:lnSpc>
                <a:spcPct val="150000"/>
              </a:lnSpc>
            </a:pPr>
            <a:endParaRPr lang="en-US" sz="2000" dirty="0"/>
          </a:p>
          <a:p>
            <a:pPr algn="just" fontAlgn="base">
              <a:lnSpc>
                <a:spcPct val="150000"/>
              </a:lnSpc>
            </a:pPr>
            <a:r>
              <a:rPr lang="en-US" sz="2000" dirty="0"/>
              <a:t>Returns:</a:t>
            </a:r>
          </a:p>
          <a:p>
            <a:pPr algn="just" fontAlgn="base">
              <a:lnSpc>
                <a:spcPct val="150000"/>
              </a:lnSpc>
            </a:pPr>
            <a:r>
              <a:rPr lang="en-US" sz="2000" dirty="0"/>
              <a:t>true if the specified object is equal to this map</a:t>
            </a:r>
          </a:p>
          <a:p>
            <a:pPr algn="just" fontAlgn="base">
              <a:lnSpc>
                <a:spcPct val="150000"/>
              </a:lnSpc>
            </a:pPr>
            <a:endParaRPr lang="en-US" sz="2400" dirty="0"/>
          </a:p>
        </p:txBody>
      </p:sp>
    </p:spTree>
    <p:extLst>
      <p:ext uri="{BB962C8B-B14F-4D97-AF65-F5344CB8AC3E}">
        <p14:creationId xmlns:p14="http://schemas.microsoft.com/office/powerpoint/2010/main" val="124571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397312" y="766292"/>
            <a:ext cx="10854888" cy="4898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base">
              <a:lnSpc>
                <a:spcPct val="150000"/>
              </a:lnSpc>
            </a:pPr>
            <a:r>
              <a:rPr lang="en-US" sz="2400" dirty="0"/>
              <a:t>Methods inherited from Map class:</a:t>
            </a:r>
          </a:p>
          <a:p>
            <a:pPr algn="just" fontAlgn="base">
              <a:lnSpc>
                <a:spcPct val="150000"/>
              </a:lnSpc>
            </a:pPr>
            <a:endParaRPr lang="en-US" sz="2400" dirty="0"/>
          </a:p>
          <a:p>
            <a:pPr algn="just" fontAlgn="base">
              <a:lnSpc>
                <a:spcPct val="150000"/>
              </a:lnSpc>
            </a:pPr>
            <a:r>
              <a:rPr lang="en-US" sz="2000" dirty="0"/>
              <a:t>2. </a:t>
            </a:r>
            <a:r>
              <a:rPr lang="en-US" sz="2000" dirty="0" err="1"/>
              <a:t>hashCode</a:t>
            </a:r>
            <a:endParaRPr lang="en-US" sz="2000" dirty="0"/>
          </a:p>
          <a:p>
            <a:pPr algn="just" fontAlgn="base">
              <a:lnSpc>
                <a:spcPct val="150000"/>
              </a:lnSpc>
            </a:pPr>
            <a:endParaRPr lang="en-US" sz="2000" dirty="0"/>
          </a:p>
          <a:p>
            <a:pPr algn="just" fontAlgn="base">
              <a:lnSpc>
                <a:spcPct val="150000"/>
              </a:lnSpc>
            </a:pPr>
            <a:r>
              <a:rPr lang="en-US" sz="2000" dirty="0"/>
              <a:t>int </a:t>
            </a:r>
            <a:r>
              <a:rPr lang="en-US" sz="2000" dirty="0" err="1"/>
              <a:t>hashCode</a:t>
            </a:r>
            <a:r>
              <a:rPr lang="en-US" sz="2000" dirty="0"/>
              <a:t>()</a:t>
            </a:r>
          </a:p>
          <a:p>
            <a:pPr algn="just" fontAlgn="base">
              <a:lnSpc>
                <a:spcPct val="150000"/>
              </a:lnSpc>
            </a:pPr>
            <a:r>
              <a:rPr lang="en-US" sz="2000" dirty="0"/>
              <a:t>Returns the hash code value for this map. The hash code of a map is defined to be the sum of the hash codes of each entry in the map's </a:t>
            </a:r>
            <a:r>
              <a:rPr lang="en-US" sz="2000" dirty="0" err="1"/>
              <a:t>entrySet</a:t>
            </a:r>
            <a:r>
              <a:rPr lang="en-US" sz="2000" dirty="0"/>
              <a:t>() view. This ensures that m1.equals(m2) implies that m1.hashCode()==m2.hashCode() for any two maps m1 and m2, as required by the general contract of </a:t>
            </a:r>
            <a:r>
              <a:rPr lang="en-US" sz="2000" dirty="0" err="1"/>
              <a:t>Object.hashCode</a:t>
            </a:r>
            <a:r>
              <a:rPr lang="en-US" sz="2000" dirty="0"/>
              <a:t>().</a:t>
            </a:r>
          </a:p>
          <a:p>
            <a:pPr algn="just" fontAlgn="base">
              <a:lnSpc>
                <a:spcPct val="150000"/>
              </a:lnSpc>
            </a:pPr>
            <a:endParaRPr lang="en-US" sz="2000" dirty="0"/>
          </a:p>
          <a:p>
            <a:pPr algn="just" fontAlgn="base">
              <a:lnSpc>
                <a:spcPct val="150000"/>
              </a:lnSpc>
            </a:pPr>
            <a:r>
              <a:rPr lang="en-US" sz="2000" dirty="0"/>
              <a:t>Returns:</a:t>
            </a:r>
          </a:p>
          <a:p>
            <a:pPr algn="just" fontAlgn="base">
              <a:lnSpc>
                <a:spcPct val="150000"/>
              </a:lnSpc>
            </a:pPr>
            <a:r>
              <a:rPr lang="en-US" sz="2000" dirty="0"/>
              <a:t>the hash code value for this map</a:t>
            </a:r>
          </a:p>
        </p:txBody>
      </p:sp>
    </p:spTree>
    <p:extLst>
      <p:ext uri="{BB962C8B-B14F-4D97-AF65-F5344CB8AC3E}">
        <p14:creationId xmlns:p14="http://schemas.microsoft.com/office/powerpoint/2010/main" val="755318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397312" y="695120"/>
            <a:ext cx="10613588" cy="5096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p>
          <a:p>
            <a:r>
              <a:rPr lang="en-US" sz="2800" dirty="0"/>
              <a:t>HASHMAP</a:t>
            </a:r>
          </a:p>
          <a:p>
            <a:endParaRPr lang="en-US" sz="3600" dirty="0"/>
          </a:p>
          <a:p>
            <a:r>
              <a:rPr lang="en-US" sz="2800" dirty="0"/>
              <a:t>What?</a:t>
            </a:r>
          </a:p>
          <a:p>
            <a:endParaRPr lang="en-US" sz="3200" dirty="0"/>
          </a:p>
          <a:p>
            <a:pPr marL="342900" indent="-342900" algn="just">
              <a:buFont typeface="Arial" panose="020B0604020202020204" pitchFamily="34" charset="0"/>
              <a:buChar char="•"/>
            </a:pPr>
            <a:r>
              <a:rPr lang="en-US" sz="2400" dirty="0"/>
              <a:t>HashMap is a data structure which uses a concept called Hashing. Hashing is a technique of converting a large String to small String that represents same String. A shorter value helps in indexing and faster searches.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It stores the data in (Key, Value) pairs. To access a value one must know its key. </a:t>
            </a:r>
          </a:p>
          <a:p>
            <a:pPr marL="342900" indent="-342900" algn="just">
              <a:buFont typeface="Arial" panose="020B0604020202020204" pitchFamily="34" charset="0"/>
              <a:buChar char="•"/>
            </a:pPr>
            <a:endParaRPr lang="en-US" sz="2000" dirty="0"/>
          </a:p>
          <a:p>
            <a:pPr algn="just"/>
            <a:r>
              <a:rPr lang="en-US" sz="2400" dirty="0"/>
              <a:t>Why?</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HashMap provides constant time complexity for basic operations, get and put, if hash function is properly written and it disperses the elements properly among the buckets.</a:t>
            </a:r>
          </a:p>
          <a:p>
            <a:pPr algn="just"/>
            <a:endParaRPr lang="en-US" sz="2400" dirty="0"/>
          </a:p>
        </p:txBody>
      </p:sp>
    </p:spTree>
    <p:extLst>
      <p:ext uri="{BB962C8B-B14F-4D97-AF65-F5344CB8AC3E}">
        <p14:creationId xmlns:p14="http://schemas.microsoft.com/office/powerpoint/2010/main" val="202800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397312" y="555420"/>
            <a:ext cx="10854888" cy="5096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4000" dirty="0"/>
          </a:p>
          <a:p>
            <a:pPr algn="just" fontAlgn="base"/>
            <a:r>
              <a:rPr lang="en-US" sz="2400" dirty="0"/>
              <a:t>Features of HashMap are:</a:t>
            </a:r>
          </a:p>
          <a:p>
            <a:pPr algn="just" fontAlgn="base">
              <a:lnSpc>
                <a:spcPct val="150000"/>
              </a:lnSpc>
            </a:pPr>
            <a:endParaRPr lang="en-US" sz="2400" dirty="0"/>
          </a:p>
          <a:p>
            <a:pPr marL="285750" indent="-285750" algn="just" fontAlgn="base">
              <a:lnSpc>
                <a:spcPct val="150000"/>
              </a:lnSpc>
              <a:buFont typeface="Arial" panose="020B0604020202020204" pitchFamily="34" charset="0"/>
              <a:buChar char="•"/>
            </a:pPr>
            <a:r>
              <a:rPr lang="en-US" sz="2400" dirty="0"/>
              <a:t>HashMap is a part of </a:t>
            </a:r>
            <a:r>
              <a:rPr lang="en-US" sz="2400" dirty="0" err="1"/>
              <a:t>java.util</a:t>
            </a:r>
            <a:r>
              <a:rPr lang="en-US" sz="2400" dirty="0"/>
              <a:t> package.</a:t>
            </a:r>
          </a:p>
          <a:p>
            <a:pPr marL="285750" indent="-285750" algn="just" fontAlgn="base">
              <a:lnSpc>
                <a:spcPct val="150000"/>
              </a:lnSpc>
              <a:buFont typeface="Arial" panose="020B0604020202020204" pitchFamily="34" charset="0"/>
              <a:buChar char="•"/>
            </a:pPr>
            <a:r>
              <a:rPr lang="en-US" sz="2400" dirty="0"/>
              <a:t>HashMap extends an abstract class </a:t>
            </a:r>
            <a:r>
              <a:rPr lang="en-US" sz="2400" dirty="0" err="1"/>
              <a:t>AbstractMap</a:t>
            </a:r>
            <a:r>
              <a:rPr lang="en-US" sz="2400" dirty="0"/>
              <a:t> which also provides an incomplete implementation of Map interface.</a:t>
            </a:r>
          </a:p>
          <a:p>
            <a:pPr marL="285750" indent="-285750" algn="just" fontAlgn="base">
              <a:lnSpc>
                <a:spcPct val="150000"/>
              </a:lnSpc>
              <a:buFont typeface="Arial" panose="020B0604020202020204" pitchFamily="34" charset="0"/>
              <a:buChar char="•"/>
            </a:pPr>
            <a:r>
              <a:rPr lang="en-US" sz="2400" dirty="0"/>
              <a:t>It also implements Cloneable and Serializable interface. K and V in the above definition represent Key and Value respectively.</a:t>
            </a:r>
          </a:p>
          <a:p>
            <a:pPr marL="285750" indent="-285750" algn="just" fontAlgn="base">
              <a:lnSpc>
                <a:spcPct val="150000"/>
              </a:lnSpc>
              <a:buFont typeface="Arial" panose="020B0604020202020204" pitchFamily="34" charset="0"/>
              <a:buChar char="•"/>
            </a:pPr>
            <a:r>
              <a:rPr lang="en-US" sz="2400" dirty="0"/>
              <a:t>HashMap doesn’t allow duplicate keys but allows duplicate values. That means A single key can’t contain more than 1 value but more than 1 key can contain a single value.</a:t>
            </a:r>
          </a:p>
          <a:p>
            <a:pPr algn="just"/>
            <a:endParaRPr lang="en-US" sz="2400" dirty="0"/>
          </a:p>
        </p:txBody>
      </p:sp>
    </p:spTree>
    <p:extLst>
      <p:ext uri="{BB962C8B-B14F-4D97-AF65-F5344CB8AC3E}">
        <p14:creationId xmlns:p14="http://schemas.microsoft.com/office/powerpoint/2010/main" val="205278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397312" y="85520"/>
            <a:ext cx="10854888" cy="5096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base"/>
            <a:r>
              <a:rPr lang="en-US" sz="2400" dirty="0"/>
              <a:t>Features of HashMap (continued)</a:t>
            </a:r>
          </a:p>
          <a:p>
            <a:pPr algn="just" fontAlgn="base">
              <a:lnSpc>
                <a:spcPct val="150000"/>
              </a:lnSpc>
            </a:pPr>
            <a:endParaRPr lang="en-US" sz="2400" dirty="0"/>
          </a:p>
          <a:p>
            <a:pPr marL="285750" indent="-285750" algn="just" fontAlgn="base">
              <a:lnSpc>
                <a:spcPct val="150000"/>
              </a:lnSpc>
              <a:buFont typeface="Arial" panose="020B0604020202020204" pitchFamily="34" charset="0"/>
              <a:buChar char="•"/>
            </a:pPr>
            <a:r>
              <a:rPr lang="en-US" sz="2400" dirty="0"/>
              <a:t>HashMap allows null key also but only once and multiple null values.</a:t>
            </a:r>
          </a:p>
          <a:p>
            <a:pPr marL="285750" indent="-285750" algn="just" fontAlgn="base">
              <a:lnSpc>
                <a:spcPct val="150000"/>
              </a:lnSpc>
              <a:buFont typeface="Arial" panose="020B0604020202020204" pitchFamily="34" charset="0"/>
              <a:buChar char="•"/>
            </a:pPr>
            <a:r>
              <a:rPr lang="en-US" sz="2400" dirty="0"/>
              <a:t>This class makes no guarantees as to the order of the map; in particular, it does not guarantee that the order will remain constant over time. It is roughly similar to </a:t>
            </a:r>
            <a:r>
              <a:rPr lang="en-US" sz="2400" dirty="0" err="1"/>
              <a:t>HashTable</a:t>
            </a:r>
            <a:r>
              <a:rPr lang="en-US" sz="2400" dirty="0"/>
              <a:t> but is unsynchronized.</a:t>
            </a:r>
          </a:p>
          <a:p>
            <a:pPr algn="just"/>
            <a:endParaRPr lang="en-US" sz="2400" dirty="0"/>
          </a:p>
        </p:txBody>
      </p:sp>
    </p:spTree>
    <p:extLst>
      <p:ext uri="{BB962C8B-B14F-4D97-AF65-F5344CB8AC3E}">
        <p14:creationId xmlns:p14="http://schemas.microsoft.com/office/powerpoint/2010/main" val="57974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397312" y="695455"/>
            <a:ext cx="10854888" cy="4898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base">
              <a:lnSpc>
                <a:spcPct val="150000"/>
              </a:lnSpc>
            </a:pPr>
            <a:r>
              <a:rPr lang="en-US" sz="2400" dirty="0"/>
              <a:t>Performance of HashMap:</a:t>
            </a:r>
          </a:p>
          <a:p>
            <a:pPr algn="just" fontAlgn="base">
              <a:lnSpc>
                <a:spcPct val="150000"/>
              </a:lnSpc>
            </a:pPr>
            <a:endParaRPr lang="en-US" sz="2400" dirty="0"/>
          </a:p>
          <a:p>
            <a:pPr algn="just" fontAlgn="base">
              <a:lnSpc>
                <a:spcPct val="150000"/>
              </a:lnSpc>
            </a:pPr>
            <a:r>
              <a:rPr lang="en-US" sz="2000" dirty="0"/>
              <a:t>There are two factors contributing to the time complexity of HashMap</a:t>
            </a:r>
          </a:p>
          <a:p>
            <a:pPr algn="just"/>
            <a:endParaRPr lang="en-US" sz="2400" dirty="0"/>
          </a:p>
          <a:p>
            <a:pPr marL="457200" indent="-457200" algn="just">
              <a:buAutoNum type="arabicPeriod"/>
            </a:pPr>
            <a:r>
              <a:rPr lang="en-US" sz="2400" dirty="0"/>
              <a:t>Initial Capacity</a:t>
            </a:r>
          </a:p>
          <a:p>
            <a:pPr marL="457200" indent="-457200" algn="just">
              <a:buAutoNum type="arabicPeriod"/>
            </a:pPr>
            <a:endParaRPr lang="en-US" sz="2400" dirty="0"/>
          </a:p>
          <a:p>
            <a:pPr marL="342900" indent="-342900" algn="just">
              <a:buFont typeface="Arial" panose="020B0604020202020204" pitchFamily="34" charset="0"/>
              <a:buChar char="•"/>
            </a:pPr>
            <a:r>
              <a:rPr lang="en-US" sz="2000" dirty="0"/>
              <a:t>Capacity is simply the number of buckets (slots) of a  </a:t>
            </a:r>
            <a:r>
              <a:rPr lang="en-US" sz="2000" dirty="0" err="1"/>
              <a:t>HashMap</a:t>
            </a:r>
            <a:r>
              <a:rPr lang="en-US" sz="2000" dirty="0"/>
              <a:t>, whereas the </a:t>
            </a:r>
            <a:r>
              <a:rPr lang="en-US" sz="2000" i="1" dirty="0"/>
              <a:t>Initial Capacity</a:t>
            </a:r>
            <a:r>
              <a:rPr lang="en-US" sz="2000" dirty="0"/>
              <a:t> is the capacity of HashMap instance when it is created.</a:t>
            </a:r>
            <a:r>
              <a:rPr lang="en-US" dirty="0"/>
              <a:t>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sz="2000" dirty="0"/>
              <a:t>The more the capacity, the more the performance of the </a:t>
            </a:r>
            <a:r>
              <a:rPr lang="en-US" sz="2000" dirty="0" err="1"/>
              <a:t>HashMap</a:t>
            </a:r>
            <a:r>
              <a:rPr lang="en-US" sz="2000" dirty="0"/>
              <a:t>.</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However, as the capacity increases, the space complexity increases. There should be good trade-off between the time complexity and capacity.</a:t>
            </a:r>
          </a:p>
          <a:p>
            <a:pPr algn="just"/>
            <a:endParaRPr lang="en-US" sz="2400" dirty="0"/>
          </a:p>
        </p:txBody>
      </p:sp>
    </p:spTree>
    <p:extLst>
      <p:ext uri="{BB962C8B-B14F-4D97-AF65-F5344CB8AC3E}">
        <p14:creationId xmlns:p14="http://schemas.microsoft.com/office/powerpoint/2010/main" val="79905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397312" y="695455"/>
            <a:ext cx="10854888" cy="4898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base">
              <a:lnSpc>
                <a:spcPct val="150000"/>
              </a:lnSpc>
            </a:pPr>
            <a:r>
              <a:rPr lang="en-US" sz="2400" dirty="0"/>
              <a:t>Performance of </a:t>
            </a:r>
            <a:r>
              <a:rPr lang="en-US" sz="2400" dirty="0" err="1"/>
              <a:t>HashMap</a:t>
            </a:r>
            <a:r>
              <a:rPr lang="en-US" sz="2400" dirty="0"/>
              <a:t>: (continued)</a:t>
            </a:r>
          </a:p>
          <a:p>
            <a:pPr algn="just" fontAlgn="base">
              <a:lnSpc>
                <a:spcPct val="150000"/>
              </a:lnSpc>
            </a:pPr>
            <a:endParaRPr lang="en-US" sz="2400" dirty="0"/>
          </a:p>
          <a:p>
            <a:pPr algn="just" fontAlgn="base">
              <a:lnSpc>
                <a:spcPct val="150000"/>
              </a:lnSpc>
            </a:pPr>
            <a:r>
              <a:rPr lang="en-US" sz="2000" dirty="0"/>
              <a:t>There are two factors contributing to the time complexity of HashMap</a:t>
            </a:r>
          </a:p>
          <a:p>
            <a:pPr algn="just"/>
            <a:endParaRPr lang="en-US" sz="2400" dirty="0"/>
          </a:p>
          <a:p>
            <a:pPr algn="just"/>
            <a:r>
              <a:rPr lang="en-US" sz="2400" dirty="0"/>
              <a:t>2. Load factor</a:t>
            </a:r>
          </a:p>
          <a:p>
            <a:pPr marL="457200" indent="-457200" algn="just">
              <a:buAutoNum type="arabicPeriod"/>
            </a:pPr>
            <a:endParaRPr lang="en-US" sz="2400" dirty="0"/>
          </a:p>
          <a:p>
            <a:pPr marL="342900" indent="-342900" algn="just">
              <a:buFont typeface="Arial" panose="020B0604020202020204" pitchFamily="34" charset="0"/>
              <a:buChar char="•"/>
            </a:pPr>
            <a:r>
              <a:rPr lang="en-US" sz="2000" dirty="0"/>
              <a:t>The load factor is a measure of how full the hash table is allowed to get before its capacity is automatically increased.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When the number of entries in the hash table exceeds the product of the load factor and the current capacity, the hash table is rehashed (that is, internal data structures are rebuilt) so that the hash table has approximately twice the number of buckets.</a:t>
            </a:r>
          </a:p>
        </p:txBody>
      </p:sp>
    </p:spTree>
    <p:extLst>
      <p:ext uri="{BB962C8B-B14F-4D97-AF65-F5344CB8AC3E}">
        <p14:creationId xmlns:p14="http://schemas.microsoft.com/office/powerpoint/2010/main" val="332226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397312" y="1223492"/>
            <a:ext cx="10854888" cy="4898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base">
              <a:lnSpc>
                <a:spcPct val="150000"/>
              </a:lnSpc>
            </a:pPr>
            <a:r>
              <a:rPr lang="en-US" sz="2400" dirty="0"/>
              <a:t>Methods in </a:t>
            </a:r>
            <a:r>
              <a:rPr lang="en-US" sz="2400" dirty="0" err="1"/>
              <a:t>HashMap</a:t>
            </a:r>
            <a:r>
              <a:rPr lang="en-US" sz="2400" dirty="0"/>
              <a:t> class:</a:t>
            </a:r>
          </a:p>
          <a:p>
            <a:pPr algn="just" fontAlgn="base">
              <a:lnSpc>
                <a:spcPct val="150000"/>
              </a:lnSpc>
            </a:pPr>
            <a:endParaRPr lang="en-US" sz="2400" dirty="0"/>
          </a:p>
          <a:p>
            <a:pPr algn="just" fontAlgn="base">
              <a:lnSpc>
                <a:spcPct val="150000"/>
              </a:lnSpc>
            </a:pPr>
            <a:r>
              <a:rPr lang="en-US" sz="2000" dirty="0"/>
              <a:t>1. </a:t>
            </a:r>
            <a:r>
              <a:rPr lang="en-US" sz="2000" dirty="0" err="1"/>
              <a:t>boolean</a:t>
            </a:r>
            <a:r>
              <a:rPr lang="en-US" sz="2000" dirty="0"/>
              <a:t>  </a:t>
            </a:r>
            <a:r>
              <a:rPr lang="en-US" sz="2000" dirty="0" err="1"/>
              <a:t>containsKey</a:t>
            </a:r>
            <a:r>
              <a:rPr lang="en-US" sz="2000" dirty="0"/>
              <a:t>(Object key)</a:t>
            </a:r>
          </a:p>
          <a:p>
            <a:pPr algn="just" fontAlgn="base">
              <a:lnSpc>
                <a:spcPct val="150000"/>
              </a:lnSpc>
            </a:pPr>
            <a:r>
              <a:rPr lang="en-US" sz="2000" dirty="0"/>
              <a:t>Returns true if this map contains a mapping for the specified key.</a:t>
            </a:r>
          </a:p>
          <a:p>
            <a:pPr algn="just" fontAlgn="base">
              <a:lnSpc>
                <a:spcPct val="150000"/>
              </a:lnSpc>
            </a:pPr>
            <a:endParaRPr lang="en-US" sz="2000" dirty="0"/>
          </a:p>
          <a:p>
            <a:pPr algn="just" fontAlgn="base">
              <a:lnSpc>
                <a:spcPct val="150000"/>
              </a:lnSpc>
            </a:pPr>
            <a:r>
              <a:rPr lang="en-US" sz="2000" dirty="0"/>
              <a:t>2. </a:t>
            </a:r>
            <a:r>
              <a:rPr lang="en-US" sz="2000" dirty="0" err="1"/>
              <a:t>boolean</a:t>
            </a:r>
            <a:r>
              <a:rPr lang="en-US" sz="2000" dirty="0"/>
              <a:t> </a:t>
            </a:r>
            <a:r>
              <a:rPr lang="en-US" sz="2000" dirty="0" err="1"/>
              <a:t>containsValue</a:t>
            </a:r>
            <a:r>
              <a:rPr lang="en-US" sz="2000" dirty="0"/>
              <a:t>(Object value)</a:t>
            </a:r>
          </a:p>
          <a:p>
            <a:pPr algn="just" fontAlgn="base">
              <a:lnSpc>
                <a:spcPct val="150000"/>
              </a:lnSpc>
            </a:pPr>
            <a:r>
              <a:rPr lang="en-US" sz="2000" dirty="0"/>
              <a:t>Returns true if this map maps one or more keys to the specified value.</a:t>
            </a:r>
          </a:p>
          <a:p>
            <a:pPr algn="just" fontAlgn="base">
              <a:lnSpc>
                <a:spcPct val="150000"/>
              </a:lnSpc>
            </a:pPr>
            <a:endParaRPr lang="en-US" sz="2000" dirty="0"/>
          </a:p>
          <a:p>
            <a:pPr algn="just" fontAlgn="base">
              <a:lnSpc>
                <a:spcPct val="150000"/>
              </a:lnSpc>
            </a:pPr>
            <a:r>
              <a:rPr lang="en-US" sz="2000" dirty="0"/>
              <a:t>3. </a:t>
            </a:r>
            <a:r>
              <a:rPr lang="en-US" sz="2000" dirty="0" err="1"/>
              <a:t>int</a:t>
            </a:r>
            <a:r>
              <a:rPr lang="en-US" sz="2000" dirty="0"/>
              <a:t> get(Object key)</a:t>
            </a:r>
          </a:p>
          <a:p>
            <a:pPr algn="just" fontAlgn="base">
              <a:lnSpc>
                <a:spcPct val="150000"/>
              </a:lnSpc>
            </a:pPr>
            <a:r>
              <a:rPr lang="en-US" sz="2000" dirty="0"/>
              <a:t>Returns the value to which the specified key is mapped, or null if this map contains no mapping for the key.</a:t>
            </a:r>
          </a:p>
          <a:p>
            <a:pPr algn="just" fontAlgn="base">
              <a:lnSpc>
                <a:spcPct val="150000"/>
              </a:lnSpc>
            </a:pPr>
            <a:endParaRPr lang="en-US" sz="2000" dirty="0"/>
          </a:p>
          <a:p>
            <a:pPr algn="just" fontAlgn="base">
              <a:lnSpc>
                <a:spcPct val="150000"/>
              </a:lnSpc>
            </a:pPr>
            <a:endParaRPr lang="en-US" sz="2000" dirty="0"/>
          </a:p>
          <a:p>
            <a:pPr algn="just"/>
            <a:endParaRPr lang="en-US" sz="2400" dirty="0"/>
          </a:p>
        </p:txBody>
      </p:sp>
    </p:spTree>
    <p:extLst>
      <p:ext uri="{BB962C8B-B14F-4D97-AF65-F5344CB8AC3E}">
        <p14:creationId xmlns:p14="http://schemas.microsoft.com/office/powerpoint/2010/main" val="2786019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397312" y="1223492"/>
            <a:ext cx="10854888" cy="4898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base">
              <a:lnSpc>
                <a:spcPct val="150000"/>
              </a:lnSpc>
            </a:pPr>
            <a:r>
              <a:rPr lang="en-US" sz="2400" dirty="0"/>
              <a:t>Methods in </a:t>
            </a:r>
            <a:r>
              <a:rPr lang="en-US" sz="2400" dirty="0" err="1"/>
              <a:t>HashMap</a:t>
            </a:r>
            <a:r>
              <a:rPr lang="en-US" sz="2400" dirty="0"/>
              <a:t> class (continued)</a:t>
            </a:r>
          </a:p>
          <a:p>
            <a:pPr algn="just" fontAlgn="base">
              <a:lnSpc>
                <a:spcPct val="150000"/>
              </a:lnSpc>
            </a:pPr>
            <a:endParaRPr lang="en-US" sz="2400" dirty="0"/>
          </a:p>
          <a:p>
            <a:pPr algn="just" fontAlgn="base">
              <a:lnSpc>
                <a:spcPct val="150000"/>
              </a:lnSpc>
            </a:pPr>
            <a:r>
              <a:rPr lang="en-US" sz="2000" dirty="0"/>
              <a:t>4. </a:t>
            </a:r>
            <a:r>
              <a:rPr lang="en-US" sz="2000" dirty="0" err="1"/>
              <a:t>boolean</a:t>
            </a:r>
            <a:r>
              <a:rPr lang="en-US" sz="2000" dirty="0"/>
              <a:t> </a:t>
            </a:r>
            <a:r>
              <a:rPr lang="en-US" sz="2000" dirty="0" err="1"/>
              <a:t>isEmpty</a:t>
            </a:r>
            <a:r>
              <a:rPr lang="en-US" sz="2000" dirty="0"/>
              <a:t>()</a:t>
            </a:r>
          </a:p>
          <a:p>
            <a:pPr algn="just" fontAlgn="base">
              <a:lnSpc>
                <a:spcPct val="150000"/>
              </a:lnSpc>
            </a:pPr>
            <a:r>
              <a:rPr lang="en-US" sz="2000" dirty="0"/>
              <a:t>Returns true if this map contains no key-value mappings.</a:t>
            </a:r>
          </a:p>
          <a:p>
            <a:pPr algn="just" fontAlgn="base">
              <a:lnSpc>
                <a:spcPct val="150000"/>
              </a:lnSpc>
            </a:pPr>
            <a:endParaRPr lang="en-US" sz="2000" dirty="0"/>
          </a:p>
          <a:p>
            <a:pPr algn="just" fontAlgn="base">
              <a:lnSpc>
                <a:spcPct val="150000"/>
              </a:lnSpc>
            </a:pPr>
            <a:r>
              <a:rPr lang="en-US" sz="2000" dirty="0"/>
              <a:t>5. Void put(K key, V value)</a:t>
            </a:r>
          </a:p>
          <a:p>
            <a:pPr algn="just" fontAlgn="base">
              <a:lnSpc>
                <a:spcPct val="150000"/>
              </a:lnSpc>
            </a:pPr>
            <a:r>
              <a:rPr lang="en-US" sz="2000" dirty="0"/>
              <a:t>Associates the specified value with the specified key in this map.</a:t>
            </a:r>
          </a:p>
          <a:p>
            <a:pPr algn="just" fontAlgn="base">
              <a:lnSpc>
                <a:spcPct val="150000"/>
              </a:lnSpc>
            </a:pPr>
            <a:endParaRPr lang="en-US" sz="2000" dirty="0"/>
          </a:p>
          <a:p>
            <a:pPr algn="just" fontAlgn="base">
              <a:lnSpc>
                <a:spcPct val="150000"/>
              </a:lnSpc>
            </a:pPr>
            <a:r>
              <a:rPr lang="en-US" sz="2000" dirty="0"/>
              <a:t>6. void remove(Object key)</a:t>
            </a:r>
          </a:p>
          <a:p>
            <a:pPr algn="just" fontAlgn="base">
              <a:lnSpc>
                <a:spcPct val="150000"/>
              </a:lnSpc>
            </a:pPr>
            <a:r>
              <a:rPr lang="en-US" sz="2000" dirty="0"/>
              <a:t>Removes the mapping for the specified key from this map if present.</a:t>
            </a:r>
          </a:p>
          <a:p>
            <a:pPr algn="just" fontAlgn="base">
              <a:lnSpc>
                <a:spcPct val="150000"/>
              </a:lnSpc>
            </a:pPr>
            <a:endParaRPr lang="en-US" sz="2000" dirty="0"/>
          </a:p>
          <a:p>
            <a:pPr algn="just"/>
            <a:endParaRPr lang="en-US" sz="2400" dirty="0"/>
          </a:p>
        </p:txBody>
      </p:sp>
    </p:spTree>
    <p:extLst>
      <p:ext uri="{BB962C8B-B14F-4D97-AF65-F5344CB8AC3E}">
        <p14:creationId xmlns:p14="http://schemas.microsoft.com/office/powerpoint/2010/main" val="111699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397312" y="-237008"/>
            <a:ext cx="10854888" cy="4898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base">
              <a:lnSpc>
                <a:spcPct val="150000"/>
              </a:lnSpc>
            </a:pPr>
            <a:r>
              <a:rPr lang="en-US" sz="2400" dirty="0"/>
              <a:t>Methods in </a:t>
            </a:r>
            <a:r>
              <a:rPr lang="en-US" sz="2400" dirty="0" err="1"/>
              <a:t>HashMap</a:t>
            </a:r>
            <a:r>
              <a:rPr lang="en-US" sz="2400" dirty="0"/>
              <a:t> class (continued)</a:t>
            </a:r>
          </a:p>
          <a:p>
            <a:pPr algn="just" fontAlgn="base">
              <a:lnSpc>
                <a:spcPct val="150000"/>
              </a:lnSpc>
            </a:pPr>
            <a:endParaRPr lang="en-US" sz="2400" dirty="0"/>
          </a:p>
          <a:p>
            <a:pPr algn="just" fontAlgn="base">
              <a:lnSpc>
                <a:spcPct val="150000"/>
              </a:lnSpc>
            </a:pPr>
            <a:r>
              <a:rPr lang="en-US" sz="2000" dirty="0"/>
              <a:t>7. int	size()</a:t>
            </a:r>
          </a:p>
          <a:p>
            <a:pPr algn="just" fontAlgn="base">
              <a:lnSpc>
                <a:spcPct val="150000"/>
              </a:lnSpc>
            </a:pPr>
            <a:r>
              <a:rPr lang="en-US" sz="2000" dirty="0"/>
              <a:t>Returns the number of key-value mappings in this map.</a:t>
            </a:r>
          </a:p>
          <a:p>
            <a:pPr algn="just" fontAlgn="base">
              <a:lnSpc>
                <a:spcPct val="150000"/>
              </a:lnSpc>
            </a:pPr>
            <a:endParaRPr lang="en-US" sz="2000" dirty="0"/>
          </a:p>
          <a:p>
            <a:pPr algn="just" fontAlgn="base">
              <a:lnSpc>
                <a:spcPct val="150000"/>
              </a:lnSpc>
            </a:pPr>
            <a:r>
              <a:rPr lang="en-US" sz="2000" dirty="0"/>
              <a:t>8. Collection&lt;V&gt;	values()</a:t>
            </a:r>
          </a:p>
          <a:p>
            <a:pPr algn="just" fontAlgn="base">
              <a:lnSpc>
                <a:spcPct val="150000"/>
              </a:lnSpc>
            </a:pPr>
            <a:r>
              <a:rPr lang="en-US" sz="2000" dirty="0"/>
              <a:t>Returns a Collection view of the values contained in this map.</a:t>
            </a:r>
          </a:p>
        </p:txBody>
      </p:sp>
    </p:spTree>
    <p:extLst>
      <p:ext uri="{BB962C8B-B14F-4D97-AF65-F5344CB8AC3E}">
        <p14:creationId xmlns:p14="http://schemas.microsoft.com/office/powerpoint/2010/main" val="906338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239</TotalTime>
  <Words>596</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Akshaya Gowri</dc:creator>
  <cp:lastModifiedBy>Akshaya Gowri</cp:lastModifiedBy>
  <cp:revision>22</cp:revision>
  <dcterms:created xsi:type="dcterms:W3CDTF">2018-07-26T08:11:00Z</dcterms:created>
  <dcterms:modified xsi:type="dcterms:W3CDTF">2018-07-27T03:39:37Z</dcterms:modified>
</cp:coreProperties>
</file>