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703"/>
  </p:normalViewPr>
  <p:slideViewPr>
    <p:cSldViewPr snapToGrid="0">
      <p:cViewPr varScale="1">
        <p:scale>
          <a:sx n="128" d="100"/>
          <a:sy n="128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DAC13-C1C5-4079-9376-037033EA0C00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C9311-8CFE-4A14-99D0-B57568D44A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Los pasos que sigue son:</a:t>
          </a:r>
          <a:endParaRPr lang="en-US" dirty="0"/>
        </a:p>
      </dgm:t>
    </dgm:pt>
    <dgm:pt modelId="{5E23A602-B74F-4A5B-81A8-7EFCD3D965CB}" type="parTrans" cxnId="{961C29AF-1CC1-4C58-818E-5EEE5C06442D}">
      <dgm:prSet/>
      <dgm:spPr/>
      <dgm:t>
        <a:bodyPr/>
        <a:lstStyle/>
        <a:p>
          <a:endParaRPr lang="en-US"/>
        </a:p>
      </dgm:t>
    </dgm:pt>
    <dgm:pt modelId="{C558AB80-5B18-4E35-9758-1291C5D23A4B}" type="sibTrans" cxnId="{961C29AF-1CC1-4C58-818E-5EEE5C0644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299B6D-A1DC-45F1-81F6-A663CCAF61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Carga de archivo</a:t>
          </a:r>
          <a:endParaRPr lang="en-US"/>
        </a:p>
      </dgm:t>
    </dgm:pt>
    <dgm:pt modelId="{1B4E2F90-7763-4915-8A14-BF15C3BDA299}" type="parTrans" cxnId="{C31AA677-3A7F-4CF3-99A7-F0101A06EED4}">
      <dgm:prSet/>
      <dgm:spPr/>
      <dgm:t>
        <a:bodyPr/>
        <a:lstStyle/>
        <a:p>
          <a:endParaRPr lang="en-US"/>
        </a:p>
      </dgm:t>
    </dgm:pt>
    <dgm:pt modelId="{58AECDF4-A12D-41ED-B237-A29BD0B61A6C}" type="sibTrans" cxnId="{C31AA677-3A7F-4CF3-99A7-F0101A06E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D96955-C7F5-4054-9643-B1E1F8C8AC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Análisis de estructura</a:t>
          </a:r>
          <a:endParaRPr lang="en-US"/>
        </a:p>
      </dgm:t>
    </dgm:pt>
    <dgm:pt modelId="{AC9D2462-8339-41E1-90FC-0BD0B617BFD9}" type="parTrans" cxnId="{9B074D8C-2C91-4EBE-B21C-3AEAC0F29BFF}">
      <dgm:prSet/>
      <dgm:spPr/>
      <dgm:t>
        <a:bodyPr/>
        <a:lstStyle/>
        <a:p>
          <a:endParaRPr lang="en-US"/>
        </a:p>
      </dgm:t>
    </dgm:pt>
    <dgm:pt modelId="{9624E15C-F3E0-49CC-89C1-A53AD2E9AAC6}" type="sibTrans" cxnId="{9B074D8C-2C91-4EBE-B21C-3AEAC0F29B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C47B7F-7AB7-4F5B-B086-2B20BBDBD0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Mapeo semántico</a:t>
          </a:r>
          <a:endParaRPr lang="en-US" dirty="0"/>
        </a:p>
      </dgm:t>
    </dgm:pt>
    <dgm:pt modelId="{F17C3B0E-EA63-41E7-99E9-896390263B90}" type="parTrans" cxnId="{A6E3D564-F747-49E7-8EC1-77EDC76738AE}">
      <dgm:prSet/>
      <dgm:spPr/>
      <dgm:t>
        <a:bodyPr/>
        <a:lstStyle/>
        <a:p>
          <a:endParaRPr lang="en-US"/>
        </a:p>
      </dgm:t>
    </dgm:pt>
    <dgm:pt modelId="{DDF4FFFC-F35B-43F8-AA10-CD689A0114F8}" type="sibTrans" cxnId="{A6E3D564-F747-49E7-8EC1-77EDC76738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6CC10A-90BD-4EF4-993C-0B1B3BC8AC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Transformación</a:t>
          </a:r>
          <a:endParaRPr lang="en-US" dirty="0"/>
        </a:p>
      </dgm:t>
    </dgm:pt>
    <dgm:pt modelId="{9568A0E0-6023-407B-A004-DBB9B13EAA2A}" type="parTrans" cxnId="{46532EE5-FCF3-41B1-96D7-2C7D51A9AED7}">
      <dgm:prSet/>
      <dgm:spPr/>
      <dgm:t>
        <a:bodyPr/>
        <a:lstStyle/>
        <a:p>
          <a:endParaRPr lang="en-US"/>
        </a:p>
      </dgm:t>
    </dgm:pt>
    <dgm:pt modelId="{7C5223EC-F5C6-4D71-8BED-5EEDA081CB10}" type="sibTrans" cxnId="{46532EE5-FCF3-41B1-96D7-2C7D51A9AE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BF7955-C04B-4D9C-8931-3ACC8A89CE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dirty="0"/>
            <a:t>Validación de consistencia</a:t>
          </a:r>
          <a:endParaRPr lang="en-US" dirty="0"/>
        </a:p>
      </dgm:t>
    </dgm:pt>
    <dgm:pt modelId="{13F2297D-BB68-45E0-B933-64E00003D66A}" type="parTrans" cxnId="{5707340A-DC65-48AD-B83E-9A6F42A865E8}">
      <dgm:prSet/>
      <dgm:spPr/>
      <dgm:t>
        <a:bodyPr/>
        <a:lstStyle/>
        <a:p>
          <a:endParaRPr lang="en-US"/>
        </a:p>
      </dgm:t>
    </dgm:pt>
    <dgm:pt modelId="{3B2B76B0-C16D-4710-9125-3EC52AFD7F8F}" type="sibTrans" cxnId="{5707340A-DC65-48AD-B83E-9A6F42A865E8}">
      <dgm:prSet/>
      <dgm:spPr/>
      <dgm:t>
        <a:bodyPr/>
        <a:lstStyle/>
        <a:p>
          <a:endParaRPr lang="en-US"/>
        </a:p>
      </dgm:t>
    </dgm:pt>
    <dgm:pt modelId="{32610B29-006F-4D1B-8524-01DC8CBE5941}" type="pres">
      <dgm:prSet presAssocID="{18ADAC13-C1C5-4079-9376-037033EA0C00}" presName="root" presStyleCnt="0">
        <dgm:presLayoutVars>
          <dgm:dir/>
          <dgm:resizeHandles val="exact"/>
        </dgm:presLayoutVars>
      </dgm:prSet>
      <dgm:spPr/>
    </dgm:pt>
    <dgm:pt modelId="{3FE85DD4-DE22-4E8F-9E63-9588022C962D}" type="pres">
      <dgm:prSet presAssocID="{3B9C9311-8CFE-4A14-99D0-B57568D44A92}" presName="compNode" presStyleCnt="0"/>
      <dgm:spPr/>
    </dgm:pt>
    <dgm:pt modelId="{5E95CAE9-4AA7-4990-ABF2-0FE238CA478B}" type="pres">
      <dgm:prSet presAssocID="{3B9C9311-8CFE-4A14-99D0-B57568D44A92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CE312BA-2F78-40BD-AB5E-D41573C4EF20}" type="pres">
      <dgm:prSet presAssocID="{3B9C9311-8CFE-4A14-99D0-B57568D44A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7E158BE1-BCAD-4DD0-BF6D-B2843E3E3A0E}" type="pres">
      <dgm:prSet presAssocID="{3B9C9311-8CFE-4A14-99D0-B57568D44A92}" presName="spaceRect" presStyleCnt="0"/>
      <dgm:spPr/>
    </dgm:pt>
    <dgm:pt modelId="{182522DB-3B91-4A75-9AE6-704FE3B53A97}" type="pres">
      <dgm:prSet presAssocID="{3B9C9311-8CFE-4A14-99D0-B57568D44A92}" presName="textRect" presStyleLbl="revTx" presStyleIdx="0" presStyleCnt="6">
        <dgm:presLayoutVars>
          <dgm:chMax val="1"/>
          <dgm:chPref val="1"/>
        </dgm:presLayoutVars>
      </dgm:prSet>
      <dgm:spPr/>
    </dgm:pt>
    <dgm:pt modelId="{A0E2E318-9552-402A-8587-AF986AEC76AA}" type="pres">
      <dgm:prSet presAssocID="{C558AB80-5B18-4E35-9758-1291C5D23A4B}" presName="sibTrans" presStyleCnt="0"/>
      <dgm:spPr/>
    </dgm:pt>
    <dgm:pt modelId="{D57A35D3-ECCD-4E04-BBCD-04FFDCEAE4DA}" type="pres">
      <dgm:prSet presAssocID="{32299B6D-A1DC-45F1-81F6-A663CCAF614A}" presName="compNode" presStyleCnt="0"/>
      <dgm:spPr/>
    </dgm:pt>
    <dgm:pt modelId="{490EBD91-ACBA-4083-8AB2-A8F01137ED23}" type="pres">
      <dgm:prSet presAssocID="{32299B6D-A1DC-45F1-81F6-A663CCAF614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FD58745-604C-4750-B824-0665F5F32686}" type="pres">
      <dgm:prSet presAssocID="{32299B6D-A1DC-45F1-81F6-A663CCAF61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C5B7E57-2473-481C-9FEA-1DB876BFBC9B}" type="pres">
      <dgm:prSet presAssocID="{32299B6D-A1DC-45F1-81F6-A663CCAF614A}" presName="spaceRect" presStyleCnt="0"/>
      <dgm:spPr/>
    </dgm:pt>
    <dgm:pt modelId="{285FF63F-B7C0-438B-82D7-DE4437E2A22B}" type="pres">
      <dgm:prSet presAssocID="{32299B6D-A1DC-45F1-81F6-A663CCAF614A}" presName="textRect" presStyleLbl="revTx" presStyleIdx="1" presStyleCnt="6">
        <dgm:presLayoutVars>
          <dgm:chMax val="1"/>
          <dgm:chPref val="1"/>
        </dgm:presLayoutVars>
      </dgm:prSet>
      <dgm:spPr/>
    </dgm:pt>
    <dgm:pt modelId="{F86222FC-5BE3-495B-88B4-C4FEC6440CA3}" type="pres">
      <dgm:prSet presAssocID="{58AECDF4-A12D-41ED-B237-A29BD0B61A6C}" presName="sibTrans" presStyleCnt="0"/>
      <dgm:spPr/>
    </dgm:pt>
    <dgm:pt modelId="{4EEEBA90-5840-457F-9BF8-9B2C07CC3899}" type="pres">
      <dgm:prSet presAssocID="{01D96955-C7F5-4054-9643-B1E1F8C8AC06}" presName="compNode" presStyleCnt="0"/>
      <dgm:spPr/>
    </dgm:pt>
    <dgm:pt modelId="{36B42DC4-AEF2-4B27-97EE-5507FA73E169}" type="pres">
      <dgm:prSet presAssocID="{01D96955-C7F5-4054-9643-B1E1F8C8AC0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D477B8-5B88-464C-B9F3-75BB5EEABBA6}" type="pres">
      <dgm:prSet presAssocID="{01D96955-C7F5-4054-9643-B1E1F8C8AC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BECFCD-028E-41C3-BD92-FBEFFD41CA0E}" type="pres">
      <dgm:prSet presAssocID="{01D96955-C7F5-4054-9643-B1E1F8C8AC06}" presName="spaceRect" presStyleCnt="0"/>
      <dgm:spPr/>
    </dgm:pt>
    <dgm:pt modelId="{746425D7-44E0-4AF3-9D78-C52D17CF2DA6}" type="pres">
      <dgm:prSet presAssocID="{01D96955-C7F5-4054-9643-B1E1F8C8AC06}" presName="textRect" presStyleLbl="revTx" presStyleIdx="2" presStyleCnt="6">
        <dgm:presLayoutVars>
          <dgm:chMax val="1"/>
          <dgm:chPref val="1"/>
        </dgm:presLayoutVars>
      </dgm:prSet>
      <dgm:spPr/>
    </dgm:pt>
    <dgm:pt modelId="{37F50166-71BB-4552-A8D5-BF2AEC9D051B}" type="pres">
      <dgm:prSet presAssocID="{9624E15C-F3E0-49CC-89C1-A53AD2E9AAC6}" presName="sibTrans" presStyleCnt="0"/>
      <dgm:spPr/>
    </dgm:pt>
    <dgm:pt modelId="{421EB329-F654-4126-BC75-2BBE946C1773}" type="pres">
      <dgm:prSet presAssocID="{1BC47B7F-7AB7-4F5B-B086-2B20BBDBD0B8}" presName="compNode" presStyleCnt="0"/>
      <dgm:spPr/>
    </dgm:pt>
    <dgm:pt modelId="{31D4DC70-AB47-492B-B1EC-DB0893700722}" type="pres">
      <dgm:prSet presAssocID="{1BC47B7F-7AB7-4F5B-B086-2B20BBDBD0B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A5D34CD-D627-4F9A-93D3-BF7A6D7BD55B}" type="pres">
      <dgm:prSet presAssocID="{1BC47B7F-7AB7-4F5B-B086-2B20BBDBD0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4A93832-D735-4BFC-B117-9C643F0B7A72}" type="pres">
      <dgm:prSet presAssocID="{1BC47B7F-7AB7-4F5B-B086-2B20BBDBD0B8}" presName="spaceRect" presStyleCnt="0"/>
      <dgm:spPr/>
    </dgm:pt>
    <dgm:pt modelId="{A4278AF2-FADE-4F97-AB21-4129F741496A}" type="pres">
      <dgm:prSet presAssocID="{1BC47B7F-7AB7-4F5B-B086-2B20BBDBD0B8}" presName="textRect" presStyleLbl="revTx" presStyleIdx="3" presStyleCnt="6">
        <dgm:presLayoutVars>
          <dgm:chMax val="1"/>
          <dgm:chPref val="1"/>
        </dgm:presLayoutVars>
      </dgm:prSet>
      <dgm:spPr/>
    </dgm:pt>
    <dgm:pt modelId="{BEFE2399-DDBE-42DD-A59B-A861C4572ED7}" type="pres">
      <dgm:prSet presAssocID="{DDF4FFFC-F35B-43F8-AA10-CD689A0114F8}" presName="sibTrans" presStyleCnt="0"/>
      <dgm:spPr/>
    </dgm:pt>
    <dgm:pt modelId="{A2B89E83-D9B1-4A4D-96A5-94F3BE286B3F}" type="pres">
      <dgm:prSet presAssocID="{8B6CC10A-90BD-4EF4-993C-0B1B3BC8AC0A}" presName="compNode" presStyleCnt="0"/>
      <dgm:spPr/>
    </dgm:pt>
    <dgm:pt modelId="{10F9CBC5-2E82-4211-9F6E-561E080F3AA9}" type="pres">
      <dgm:prSet presAssocID="{8B6CC10A-90BD-4EF4-993C-0B1B3BC8AC0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9F4643C-993F-4F25-9EC4-AE2B06754F7D}" type="pres">
      <dgm:prSet presAssocID="{8B6CC10A-90BD-4EF4-993C-0B1B3BC8AC0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9BE5D16-60C4-44D0-8715-2327B8106980}" type="pres">
      <dgm:prSet presAssocID="{8B6CC10A-90BD-4EF4-993C-0B1B3BC8AC0A}" presName="spaceRect" presStyleCnt="0"/>
      <dgm:spPr/>
    </dgm:pt>
    <dgm:pt modelId="{66C20A51-5192-4AF0-A78D-7679DACEFB53}" type="pres">
      <dgm:prSet presAssocID="{8B6CC10A-90BD-4EF4-993C-0B1B3BC8AC0A}" presName="textRect" presStyleLbl="revTx" presStyleIdx="4" presStyleCnt="6">
        <dgm:presLayoutVars>
          <dgm:chMax val="1"/>
          <dgm:chPref val="1"/>
        </dgm:presLayoutVars>
      </dgm:prSet>
      <dgm:spPr/>
    </dgm:pt>
    <dgm:pt modelId="{D0DD504A-3B4A-4FA4-8B3F-08EE6F72FD87}" type="pres">
      <dgm:prSet presAssocID="{7C5223EC-F5C6-4D71-8BED-5EEDA081CB10}" presName="sibTrans" presStyleCnt="0"/>
      <dgm:spPr/>
    </dgm:pt>
    <dgm:pt modelId="{709C73A0-660F-46D6-8E40-A8B6572B75A0}" type="pres">
      <dgm:prSet presAssocID="{E3BF7955-C04B-4D9C-8931-3ACC8A89CE11}" presName="compNode" presStyleCnt="0"/>
      <dgm:spPr/>
    </dgm:pt>
    <dgm:pt modelId="{EB25CC04-9DFD-42DE-AE16-9A1124E81556}" type="pres">
      <dgm:prSet presAssocID="{E3BF7955-C04B-4D9C-8931-3ACC8A89CE1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1CCE2C4-E2CB-4DCB-BC38-B398A2772C27}" type="pres">
      <dgm:prSet presAssocID="{E3BF7955-C04B-4D9C-8931-3ACC8A89CE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ar"/>
        </a:ext>
      </dgm:extLst>
    </dgm:pt>
    <dgm:pt modelId="{AD811AA6-C39E-477F-8F73-C0E0AF40357E}" type="pres">
      <dgm:prSet presAssocID="{E3BF7955-C04B-4D9C-8931-3ACC8A89CE11}" presName="spaceRect" presStyleCnt="0"/>
      <dgm:spPr/>
    </dgm:pt>
    <dgm:pt modelId="{6A7C628B-A0D4-40BA-B4FA-8A6F44B13C0E}" type="pres">
      <dgm:prSet presAssocID="{E3BF7955-C04B-4D9C-8931-3ACC8A89CE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707340A-DC65-48AD-B83E-9A6F42A865E8}" srcId="{18ADAC13-C1C5-4079-9376-037033EA0C00}" destId="{E3BF7955-C04B-4D9C-8931-3ACC8A89CE11}" srcOrd="5" destOrd="0" parTransId="{13F2297D-BB68-45E0-B933-64E00003D66A}" sibTransId="{3B2B76B0-C16D-4710-9125-3EC52AFD7F8F}"/>
    <dgm:cxn modelId="{FF725421-7D4A-D043-AB09-D1C344DF925C}" type="presOf" srcId="{18ADAC13-C1C5-4079-9376-037033EA0C00}" destId="{32610B29-006F-4D1B-8524-01DC8CBE5941}" srcOrd="0" destOrd="0" presId="urn:microsoft.com/office/officeart/2018/5/layout/IconLeafLabelList"/>
    <dgm:cxn modelId="{47B4D82D-40BA-F24F-AAE7-E4C06949D4B7}" type="presOf" srcId="{E3BF7955-C04B-4D9C-8931-3ACC8A89CE11}" destId="{6A7C628B-A0D4-40BA-B4FA-8A6F44B13C0E}" srcOrd="0" destOrd="0" presId="urn:microsoft.com/office/officeart/2018/5/layout/IconLeafLabelList"/>
    <dgm:cxn modelId="{A6E3D564-F747-49E7-8EC1-77EDC76738AE}" srcId="{18ADAC13-C1C5-4079-9376-037033EA0C00}" destId="{1BC47B7F-7AB7-4F5B-B086-2B20BBDBD0B8}" srcOrd="3" destOrd="0" parTransId="{F17C3B0E-EA63-41E7-99E9-896390263B90}" sibTransId="{DDF4FFFC-F35B-43F8-AA10-CD689A0114F8}"/>
    <dgm:cxn modelId="{C31AA677-3A7F-4CF3-99A7-F0101A06EED4}" srcId="{18ADAC13-C1C5-4079-9376-037033EA0C00}" destId="{32299B6D-A1DC-45F1-81F6-A663CCAF614A}" srcOrd="1" destOrd="0" parTransId="{1B4E2F90-7763-4915-8A14-BF15C3BDA299}" sibTransId="{58AECDF4-A12D-41ED-B237-A29BD0B61A6C}"/>
    <dgm:cxn modelId="{9B074D8C-2C91-4EBE-B21C-3AEAC0F29BFF}" srcId="{18ADAC13-C1C5-4079-9376-037033EA0C00}" destId="{01D96955-C7F5-4054-9643-B1E1F8C8AC06}" srcOrd="2" destOrd="0" parTransId="{AC9D2462-8339-41E1-90FC-0BD0B617BFD9}" sibTransId="{9624E15C-F3E0-49CC-89C1-A53AD2E9AAC6}"/>
    <dgm:cxn modelId="{5223F097-031A-3C48-AC77-00F06EA8F8B3}" type="presOf" srcId="{8B6CC10A-90BD-4EF4-993C-0B1B3BC8AC0A}" destId="{66C20A51-5192-4AF0-A78D-7679DACEFB53}" srcOrd="0" destOrd="0" presId="urn:microsoft.com/office/officeart/2018/5/layout/IconLeafLabelList"/>
    <dgm:cxn modelId="{E8B342A4-11A3-CB4E-8A14-24E4097460FA}" type="presOf" srcId="{01D96955-C7F5-4054-9643-B1E1F8C8AC06}" destId="{746425D7-44E0-4AF3-9D78-C52D17CF2DA6}" srcOrd="0" destOrd="0" presId="urn:microsoft.com/office/officeart/2018/5/layout/IconLeafLabelList"/>
    <dgm:cxn modelId="{961C29AF-1CC1-4C58-818E-5EEE5C06442D}" srcId="{18ADAC13-C1C5-4079-9376-037033EA0C00}" destId="{3B9C9311-8CFE-4A14-99D0-B57568D44A92}" srcOrd="0" destOrd="0" parTransId="{5E23A602-B74F-4A5B-81A8-7EFCD3D965CB}" sibTransId="{C558AB80-5B18-4E35-9758-1291C5D23A4B}"/>
    <dgm:cxn modelId="{090E76C4-E3B3-4B4D-A3EC-30026CF77AB0}" type="presOf" srcId="{32299B6D-A1DC-45F1-81F6-A663CCAF614A}" destId="{285FF63F-B7C0-438B-82D7-DE4437E2A22B}" srcOrd="0" destOrd="0" presId="urn:microsoft.com/office/officeart/2018/5/layout/IconLeafLabelList"/>
    <dgm:cxn modelId="{2108AAC7-A681-8344-9C90-520FB4F8A0CA}" type="presOf" srcId="{3B9C9311-8CFE-4A14-99D0-B57568D44A92}" destId="{182522DB-3B91-4A75-9AE6-704FE3B53A97}" srcOrd="0" destOrd="0" presId="urn:microsoft.com/office/officeart/2018/5/layout/IconLeafLabelList"/>
    <dgm:cxn modelId="{46532EE5-FCF3-41B1-96D7-2C7D51A9AED7}" srcId="{18ADAC13-C1C5-4079-9376-037033EA0C00}" destId="{8B6CC10A-90BD-4EF4-993C-0B1B3BC8AC0A}" srcOrd="4" destOrd="0" parTransId="{9568A0E0-6023-407B-A004-DBB9B13EAA2A}" sibTransId="{7C5223EC-F5C6-4D71-8BED-5EEDA081CB10}"/>
    <dgm:cxn modelId="{22A64EE5-1758-E540-A8A5-8B480650A03A}" type="presOf" srcId="{1BC47B7F-7AB7-4F5B-B086-2B20BBDBD0B8}" destId="{A4278AF2-FADE-4F97-AB21-4129F741496A}" srcOrd="0" destOrd="0" presId="urn:microsoft.com/office/officeart/2018/5/layout/IconLeafLabelList"/>
    <dgm:cxn modelId="{742551C1-71BB-1845-81CE-F1B230C6E13B}" type="presParOf" srcId="{32610B29-006F-4D1B-8524-01DC8CBE5941}" destId="{3FE85DD4-DE22-4E8F-9E63-9588022C962D}" srcOrd="0" destOrd="0" presId="urn:microsoft.com/office/officeart/2018/5/layout/IconLeafLabelList"/>
    <dgm:cxn modelId="{FC3E5F16-0D18-2541-AC21-7332765B82F5}" type="presParOf" srcId="{3FE85DD4-DE22-4E8F-9E63-9588022C962D}" destId="{5E95CAE9-4AA7-4990-ABF2-0FE238CA478B}" srcOrd="0" destOrd="0" presId="urn:microsoft.com/office/officeart/2018/5/layout/IconLeafLabelList"/>
    <dgm:cxn modelId="{7166B6F1-DE5D-3642-96F6-11556C117B94}" type="presParOf" srcId="{3FE85DD4-DE22-4E8F-9E63-9588022C962D}" destId="{6CE312BA-2F78-40BD-AB5E-D41573C4EF20}" srcOrd="1" destOrd="0" presId="urn:microsoft.com/office/officeart/2018/5/layout/IconLeafLabelList"/>
    <dgm:cxn modelId="{D9482E72-7713-9344-BD86-9410EE2F1963}" type="presParOf" srcId="{3FE85DD4-DE22-4E8F-9E63-9588022C962D}" destId="{7E158BE1-BCAD-4DD0-BF6D-B2843E3E3A0E}" srcOrd="2" destOrd="0" presId="urn:microsoft.com/office/officeart/2018/5/layout/IconLeafLabelList"/>
    <dgm:cxn modelId="{4D27097D-93B0-A04B-91AD-185F24A4AFD6}" type="presParOf" srcId="{3FE85DD4-DE22-4E8F-9E63-9588022C962D}" destId="{182522DB-3B91-4A75-9AE6-704FE3B53A97}" srcOrd="3" destOrd="0" presId="urn:microsoft.com/office/officeart/2018/5/layout/IconLeafLabelList"/>
    <dgm:cxn modelId="{AEBEC798-9CF0-904A-AE2E-43045C3AFF7A}" type="presParOf" srcId="{32610B29-006F-4D1B-8524-01DC8CBE5941}" destId="{A0E2E318-9552-402A-8587-AF986AEC76AA}" srcOrd="1" destOrd="0" presId="urn:microsoft.com/office/officeart/2018/5/layout/IconLeafLabelList"/>
    <dgm:cxn modelId="{8E16E061-37C2-5B4E-B91F-E6A3E5FD0333}" type="presParOf" srcId="{32610B29-006F-4D1B-8524-01DC8CBE5941}" destId="{D57A35D3-ECCD-4E04-BBCD-04FFDCEAE4DA}" srcOrd="2" destOrd="0" presId="urn:microsoft.com/office/officeart/2018/5/layout/IconLeafLabelList"/>
    <dgm:cxn modelId="{881F32C3-021A-BE43-9AE3-4950B7BCA294}" type="presParOf" srcId="{D57A35D3-ECCD-4E04-BBCD-04FFDCEAE4DA}" destId="{490EBD91-ACBA-4083-8AB2-A8F01137ED23}" srcOrd="0" destOrd="0" presId="urn:microsoft.com/office/officeart/2018/5/layout/IconLeafLabelList"/>
    <dgm:cxn modelId="{EBC83A58-0A80-8943-B396-325B52B3597C}" type="presParOf" srcId="{D57A35D3-ECCD-4E04-BBCD-04FFDCEAE4DA}" destId="{2FD58745-604C-4750-B824-0665F5F32686}" srcOrd="1" destOrd="0" presId="urn:microsoft.com/office/officeart/2018/5/layout/IconLeafLabelList"/>
    <dgm:cxn modelId="{A844F2E9-D2FC-5640-A68F-78D014A59C84}" type="presParOf" srcId="{D57A35D3-ECCD-4E04-BBCD-04FFDCEAE4DA}" destId="{9C5B7E57-2473-481C-9FEA-1DB876BFBC9B}" srcOrd="2" destOrd="0" presId="urn:microsoft.com/office/officeart/2018/5/layout/IconLeafLabelList"/>
    <dgm:cxn modelId="{589C706D-1870-DA47-8B9E-88749004DD0A}" type="presParOf" srcId="{D57A35D3-ECCD-4E04-BBCD-04FFDCEAE4DA}" destId="{285FF63F-B7C0-438B-82D7-DE4437E2A22B}" srcOrd="3" destOrd="0" presId="urn:microsoft.com/office/officeart/2018/5/layout/IconLeafLabelList"/>
    <dgm:cxn modelId="{CD140D0D-8837-0249-81D7-6A1C2873869B}" type="presParOf" srcId="{32610B29-006F-4D1B-8524-01DC8CBE5941}" destId="{F86222FC-5BE3-495B-88B4-C4FEC6440CA3}" srcOrd="3" destOrd="0" presId="urn:microsoft.com/office/officeart/2018/5/layout/IconLeafLabelList"/>
    <dgm:cxn modelId="{36B824FB-6479-144F-B597-B7C9E4F88126}" type="presParOf" srcId="{32610B29-006F-4D1B-8524-01DC8CBE5941}" destId="{4EEEBA90-5840-457F-9BF8-9B2C07CC3899}" srcOrd="4" destOrd="0" presId="urn:microsoft.com/office/officeart/2018/5/layout/IconLeafLabelList"/>
    <dgm:cxn modelId="{928BD58C-099B-4F42-8DC3-190E0A7AC2BE}" type="presParOf" srcId="{4EEEBA90-5840-457F-9BF8-9B2C07CC3899}" destId="{36B42DC4-AEF2-4B27-97EE-5507FA73E169}" srcOrd="0" destOrd="0" presId="urn:microsoft.com/office/officeart/2018/5/layout/IconLeafLabelList"/>
    <dgm:cxn modelId="{03C593B1-1E0D-9D44-9A2E-F919DE06D3B8}" type="presParOf" srcId="{4EEEBA90-5840-457F-9BF8-9B2C07CC3899}" destId="{87D477B8-5B88-464C-B9F3-75BB5EEABBA6}" srcOrd="1" destOrd="0" presId="urn:microsoft.com/office/officeart/2018/5/layout/IconLeafLabelList"/>
    <dgm:cxn modelId="{25C59925-8580-A44C-BC7D-F5FC0E135D0F}" type="presParOf" srcId="{4EEEBA90-5840-457F-9BF8-9B2C07CC3899}" destId="{68BECFCD-028E-41C3-BD92-FBEFFD41CA0E}" srcOrd="2" destOrd="0" presId="urn:microsoft.com/office/officeart/2018/5/layout/IconLeafLabelList"/>
    <dgm:cxn modelId="{644D6290-8822-034F-97EE-5AF51A4E9821}" type="presParOf" srcId="{4EEEBA90-5840-457F-9BF8-9B2C07CC3899}" destId="{746425D7-44E0-4AF3-9D78-C52D17CF2DA6}" srcOrd="3" destOrd="0" presId="urn:microsoft.com/office/officeart/2018/5/layout/IconLeafLabelList"/>
    <dgm:cxn modelId="{CFA417C5-717D-B64E-944D-F1F1551D1931}" type="presParOf" srcId="{32610B29-006F-4D1B-8524-01DC8CBE5941}" destId="{37F50166-71BB-4552-A8D5-BF2AEC9D051B}" srcOrd="5" destOrd="0" presId="urn:microsoft.com/office/officeart/2018/5/layout/IconLeafLabelList"/>
    <dgm:cxn modelId="{7509BFFD-390F-7748-AD46-58DA29F7954E}" type="presParOf" srcId="{32610B29-006F-4D1B-8524-01DC8CBE5941}" destId="{421EB329-F654-4126-BC75-2BBE946C1773}" srcOrd="6" destOrd="0" presId="urn:microsoft.com/office/officeart/2018/5/layout/IconLeafLabelList"/>
    <dgm:cxn modelId="{24590629-0A56-EA4B-8C3D-610A85724586}" type="presParOf" srcId="{421EB329-F654-4126-BC75-2BBE946C1773}" destId="{31D4DC70-AB47-492B-B1EC-DB0893700722}" srcOrd="0" destOrd="0" presId="urn:microsoft.com/office/officeart/2018/5/layout/IconLeafLabelList"/>
    <dgm:cxn modelId="{02EB15EC-5654-2C44-84DB-0006EBFC6B9C}" type="presParOf" srcId="{421EB329-F654-4126-BC75-2BBE946C1773}" destId="{4A5D34CD-D627-4F9A-93D3-BF7A6D7BD55B}" srcOrd="1" destOrd="0" presId="urn:microsoft.com/office/officeart/2018/5/layout/IconLeafLabelList"/>
    <dgm:cxn modelId="{DF9B0B2C-B56F-E540-8E5B-53EF2901F985}" type="presParOf" srcId="{421EB329-F654-4126-BC75-2BBE946C1773}" destId="{A4A93832-D735-4BFC-B117-9C643F0B7A72}" srcOrd="2" destOrd="0" presId="urn:microsoft.com/office/officeart/2018/5/layout/IconLeafLabelList"/>
    <dgm:cxn modelId="{964CC858-7D23-6444-99AA-7AF0B42463E0}" type="presParOf" srcId="{421EB329-F654-4126-BC75-2BBE946C1773}" destId="{A4278AF2-FADE-4F97-AB21-4129F741496A}" srcOrd="3" destOrd="0" presId="urn:microsoft.com/office/officeart/2018/5/layout/IconLeafLabelList"/>
    <dgm:cxn modelId="{9E05156D-E472-3D48-981E-3469BB12171A}" type="presParOf" srcId="{32610B29-006F-4D1B-8524-01DC8CBE5941}" destId="{BEFE2399-DDBE-42DD-A59B-A861C4572ED7}" srcOrd="7" destOrd="0" presId="urn:microsoft.com/office/officeart/2018/5/layout/IconLeafLabelList"/>
    <dgm:cxn modelId="{55A5600B-F667-8244-892C-F13ED0B313D9}" type="presParOf" srcId="{32610B29-006F-4D1B-8524-01DC8CBE5941}" destId="{A2B89E83-D9B1-4A4D-96A5-94F3BE286B3F}" srcOrd="8" destOrd="0" presId="urn:microsoft.com/office/officeart/2018/5/layout/IconLeafLabelList"/>
    <dgm:cxn modelId="{C21FCEFD-7A9B-5244-B3C9-648A0525EB8E}" type="presParOf" srcId="{A2B89E83-D9B1-4A4D-96A5-94F3BE286B3F}" destId="{10F9CBC5-2E82-4211-9F6E-561E080F3AA9}" srcOrd="0" destOrd="0" presId="urn:microsoft.com/office/officeart/2018/5/layout/IconLeafLabelList"/>
    <dgm:cxn modelId="{D466D3BF-A498-EB4E-8CA6-F25196E5830A}" type="presParOf" srcId="{A2B89E83-D9B1-4A4D-96A5-94F3BE286B3F}" destId="{19F4643C-993F-4F25-9EC4-AE2B06754F7D}" srcOrd="1" destOrd="0" presId="urn:microsoft.com/office/officeart/2018/5/layout/IconLeafLabelList"/>
    <dgm:cxn modelId="{6BABE1A2-B0C6-FF40-AA34-C449FA4D695C}" type="presParOf" srcId="{A2B89E83-D9B1-4A4D-96A5-94F3BE286B3F}" destId="{B9BE5D16-60C4-44D0-8715-2327B8106980}" srcOrd="2" destOrd="0" presId="urn:microsoft.com/office/officeart/2018/5/layout/IconLeafLabelList"/>
    <dgm:cxn modelId="{9D8EFBC1-2C14-8348-80BB-B6D8DAD93168}" type="presParOf" srcId="{A2B89E83-D9B1-4A4D-96A5-94F3BE286B3F}" destId="{66C20A51-5192-4AF0-A78D-7679DACEFB53}" srcOrd="3" destOrd="0" presId="urn:microsoft.com/office/officeart/2018/5/layout/IconLeafLabelList"/>
    <dgm:cxn modelId="{956480D4-4134-9A4E-AF0F-B6A1720D714A}" type="presParOf" srcId="{32610B29-006F-4D1B-8524-01DC8CBE5941}" destId="{D0DD504A-3B4A-4FA4-8B3F-08EE6F72FD87}" srcOrd="9" destOrd="0" presId="urn:microsoft.com/office/officeart/2018/5/layout/IconLeafLabelList"/>
    <dgm:cxn modelId="{09B234E8-CE92-D140-952B-DFB6FF38D50D}" type="presParOf" srcId="{32610B29-006F-4D1B-8524-01DC8CBE5941}" destId="{709C73A0-660F-46D6-8E40-A8B6572B75A0}" srcOrd="10" destOrd="0" presId="urn:microsoft.com/office/officeart/2018/5/layout/IconLeafLabelList"/>
    <dgm:cxn modelId="{E4C7884A-FF2F-7A4B-AF75-4AA74F2BB7C3}" type="presParOf" srcId="{709C73A0-660F-46D6-8E40-A8B6572B75A0}" destId="{EB25CC04-9DFD-42DE-AE16-9A1124E81556}" srcOrd="0" destOrd="0" presId="urn:microsoft.com/office/officeart/2018/5/layout/IconLeafLabelList"/>
    <dgm:cxn modelId="{3A64E38F-45C1-6346-AE57-E33212EBEDEF}" type="presParOf" srcId="{709C73A0-660F-46D6-8E40-A8B6572B75A0}" destId="{51CCE2C4-E2CB-4DCB-BC38-B398A2772C27}" srcOrd="1" destOrd="0" presId="urn:microsoft.com/office/officeart/2018/5/layout/IconLeafLabelList"/>
    <dgm:cxn modelId="{52F31C14-D841-1E48-8B05-26D84F20DED9}" type="presParOf" srcId="{709C73A0-660F-46D6-8E40-A8B6572B75A0}" destId="{AD811AA6-C39E-477F-8F73-C0E0AF40357E}" srcOrd="2" destOrd="0" presId="urn:microsoft.com/office/officeart/2018/5/layout/IconLeafLabelList"/>
    <dgm:cxn modelId="{9E9814C0-6CE4-9544-B6C2-D65B1FC89C1E}" type="presParOf" srcId="{709C73A0-660F-46D6-8E40-A8B6572B75A0}" destId="{6A7C628B-A0D4-40BA-B4FA-8A6F44B13C0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5CAE9-4AA7-4990-ABF2-0FE238CA478B}">
      <dsp:nvSpPr>
        <dsp:cNvPr id="0" name=""/>
        <dsp:cNvSpPr/>
      </dsp:nvSpPr>
      <dsp:spPr>
        <a:xfrm>
          <a:off x="259571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312BA-2F78-40BD-AB5E-D41573C4EF20}">
      <dsp:nvSpPr>
        <dsp:cNvPr id="0" name=""/>
        <dsp:cNvSpPr/>
      </dsp:nvSpPr>
      <dsp:spPr>
        <a:xfrm>
          <a:off x="429130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22DB-3B91-4A75-9AE6-704FE3B53A97}">
      <dsp:nvSpPr>
        <dsp:cNvPr id="0" name=""/>
        <dsp:cNvSpPr/>
      </dsp:nvSpPr>
      <dsp:spPr>
        <a:xfrm>
          <a:off x="5233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Los pasos que sigue son:</a:t>
          </a:r>
          <a:endParaRPr lang="en-US" sz="1100" kern="1200" dirty="0"/>
        </a:p>
      </dsp:txBody>
      <dsp:txXfrm>
        <a:off x="5233" y="1570579"/>
        <a:ext cx="1304296" cy="521718"/>
      </dsp:txXfrm>
    </dsp:sp>
    <dsp:sp modelId="{490EBD91-ACBA-4083-8AB2-A8F01137ED23}">
      <dsp:nvSpPr>
        <dsp:cNvPr id="0" name=""/>
        <dsp:cNvSpPr/>
      </dsp:nvSpPr>
      <dsp:spPr>
        <a:xfrm>
          <a:off x="1792120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58745-604C-4750-B824-0665F5F32686}">
      <dsp:nvSpPr>
        <dsp:cNvPr id="0" name=""/>
        <dsp:cNvSpPr/>
      </dsp:nvSpPr>
      <dsp:spPr>
        <a:xfrm>
          <a:off x="1961679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FF63F-B7C0-438B-82D7-DE4437E2A22B}">
      <dsp:nvSpPr>
        <dsp:cNvPr id="0" name=""/>
        <dsp:cNvSpPr/>
      </dsp:nvSpPr>
      <dsp:spPr>
        <a:xfrm>
          <a:off x="1537782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Carga de archivo</a:t>
          </a:r>
          <a:endParaRPr lang="en-US" sz="1100" kern="1200"/>
        </a:p>
      </dsp:txBody>
      <dsp:txXfrm>
        <a:off x="1537782" y="1570579"/>
        <a:ext cx="1304296" cy="521718"/>
      </dsp:txXfrm>
    </dsp:sp>
    <dsp:sp modelId="{36B42DC4-AEF2-4B27-97EE-5507FA73E169}">
      <dsp:nvSpPr>
        <dsp:cNvPr id="0" name=""/>
        <dsp:cNvSpPr/>
      </dsp:nvSpPr>
      <dsp:spPr>
        <a:xfrm>
          <a:off x="3324669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77B8-5B88-464C-B9F3-75BB5EEABBA6}">
      <dsp:nvSpPr>
        <dsp:cNvPr id="0" name=""/>
        <dsp:cNvSpPr/>
      </dsp:nvSpPr>
      <dsp:spPr>
        <a:xfrm>
          <a:off x="3494228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425D7-44E0-4AF3-9D78-C52D17CF2DA6}">
      <dsp:nvSpPr>
        <dsp:cNvPr id="0" name=""/>
        <dsp:cNvSpPr/>
      </dsp:nvSpPr>
      <dsp:spPr>
        <a:xfrm>
          <a:off x="3070331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Análisis de estructura</a:t>
          </a:r>
          <a:endParaRPr lang="en-US" sz="1100" kern="1200"/>
        </a:p>
      </dsp:txBody>
      <dsp:txXfrm>
        <a:off x="3070331" y="1570579"/>
        <a:ext cx="1304296" cy="521718"/>
      </dsp:txXfrm>
    </dsp:sp>
    <dsp:sp modelId="{31D4DC70-AB47-492B-B1EC-DB0893700722}">
      <dsp:nvSpPr>
        <dsp:cNvPr id="0" name=""/>
        <dsp:cNvSpPr/>
      </dsp:nvSpPr>
      <dsp:spPr>
        <a:xfrm>
          <a:off x="4857218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34CD-D627-4F9A-93D3-BF7A6D7BD55B}">
      <dsp:nvSpPr>
        <dsp:cNvPr id="0" name=""/>
        <dsp:cNvSpPr/>
      </dsp:nvSpPr>
      <dsp:spPr>
        <a:xfrm>
          <a:off x="5026776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78AF2-FADE-4F97-AB21-4129F741496A}">
      <dsp:nvSpPr>
        <dsp:cNvPr id="0" name=""/>
        <dsp:cNvSpPr/>
      </dsp:nvSpPr>
      <dsp:spPr>
        <a:xfrm>
          <a:off x="4602880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Mapeo semántico</a:t>
          </a:r>
          <a:endParaRPr lang="en-US" sz="1100" kern="1200" dirty="0"/>
        </a:p>
      </dsp:txBody>
      <dsp:txXfrm>
        <a:off x="4602880" y="1570579"/>
        <a:ext cx="1304296" cy="521718"/>
      </dsp:txXfrm>
    </dsp:sp>
    <dsp:sp modelId="{10F9CBC5-2E82-4211-9F6E-561E080F3AA9}">
      <dsp:nvSpPr>
        <dsp:cNvPr id="0" name=""/>
        <dsp:cNvSpPr/>
      </dsp:nvSpPr>
      <dsp:spPr>
        <a:xfrm>
          <a:off x="6389767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4643C-993F-4F25-9EC4-AE2B06754F7D}">
      <dsp:nvSpPr>
        <dsp:cNvPr id="0" name=""/>
        <dsp:cNvSpPr/>
      </dsp:nvSpPr>
      <dsp:spPr>
        <a:xfrm>
          <a:off x="6559325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20A51-5192-4AF0-A78D-7679DACEFB53}">
      <dsp:nvSpPr>
        <dsp:cNvPr id="0" name=""/>
        <dsp:cNvSpPr/>
      </dsp:nvSpPr>
      <dsp:spPr>
        <a:xfrm>
          <a:off x="6135429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Transformación</a:t>
          </a:r>
          <a:endParaRPr lang="en-US" sz="1100" kern="1200" dirty="0"/>
        </a:p>
      </dsp:txBody>
      <dsp:txXfrm>
        <a:off x="6135429" y="1570579"/>
        <a:ext cx="1304296" cy="521718"/>
      </dsp:txXfrm>
    </dsp:sp>
    <dsp:sp modelId="{EB25CC04-9DFD-42DE-AE16-9A1124E81556}">
      <dsp:nvSpPr>
        <dsp:cNvPr id="0" name=""/>
        <dsp:cNvSpPr/>
      </dsp:nvSpPr>
      <dsp:spPr>
        <a:xfrm>
          <a:off x="7922316" y="527142"/>
          <a:ext cx="795621" cy="7956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E2C4-E2CB-4DCB-BC38-B398A2772C27}">
      <dsp:nvSpPr>
        <dsp:cNvPr id="0" name=""/>
        <dsp:cNvSpPr/>
      </dsp:nvSpPr>
      <dsp:spPr>
        <a:xfrm>
          <a:off x="8091874" y="696700"/>
          <a:ext cx="456503" cy="4565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C628B-A0D4-40BA-B4FA-8A6F44B13C0E}">
      <dsp:nvSpPr>
        <dsp:cNvPr id="0" name=""/>
        <dsp:cNvSpPr/>
      </dsp:nvSpPr>
      <dsp:spPr>
        <a:xfrm>
          <a:off x="7667978" y="157057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Validación de consistencia</a:t>
          </a:r>
          <a:endParaRPr lang="en-US" sz="1100" kern="1200" dirty="0"/>
        </a:p>
      </dsp:txBody>
      <dsp:txXfrm>
        <a:off x="7667978" y="1570579"/>
        <a:ext cx="1304296" cy="5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5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2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 descr="Abstract design of flower petals in pastel">
            <a:extLst>
              <a:ext uri="{FF2B5EF4-FFF2-40B4-BE49-F238E27FC236}">
                <a16:creationId xmlns:a16="http://schemas.microsoft.com/office/drawing/2014/main" id="{B88A74CC-CC97-3966-1F83-8669EC0F0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122"/>
          <a:stretch>
            <a:fillRect/>
          </a:stretch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5A9EC-F156-FABD-3B9B-BA0692FC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696" y="1597224"/>
            <a:ext cx="4202718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 agent-AGENTE TRANSFORMADOR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B9A74D-C6DF-933D-A26D-9AD0BFD8F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391" y="3846787"/>
            <a:ext cx="4068418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Temas Selectos de Análisis de Datos</a:t>
            </a:r>
          </a:p>
          <a:p>
            <a:pPr algn="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Blanca Estela García Manjarrez</a:t>
            </a:r>
          </a:p>
          <a:p>
            <a:pPr algn="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000118886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4DC9E24-3523-4F15-C4C3-46BAE9C4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" r="40219" b="-2"/>
          <a:stretch>
            <a:fillRect/>
          </a:stretch>
        </p:blipFill>
        <p:spPr>
          <a:xfrm>
            <a:off x="6096000" y="-2"/>
            <a:ext cx="6096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6DCBC-9ADA-140C-6EF1-7EC4AB6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8" y="1280160"/>
            <a:ext cx="4596406" cy="1152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200"/>
              <a:t>pRoyecto final – agente transformador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11757-32AB-46F0-3B5D-4AF5EE7E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890881"/>
            <a:ext cx="3758379" cy="263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 s un asistente que transforma datos entre formatos como CSV, JSON y XML sin perder su estructura semántica.</a:t>
            </a:r>
          </a:p>
        </p:txBody>
      </p:sp>
    </p:spTree>
    <p:extLst>
      <p:ext uri="{BB962C8B-B14F-4D97-AF65-F5344CB8AC3E}">
        <p14:creationId xmlns:p14="http://schemas.microsoft.com/office/powerpoint/2010/main" val="28936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k tools and supplies">
            <a:extLst>
              <a:ext uri="{FF2B5EF4-FFF2-40B4-BE49-F238E27FC236}">
                <a16:creationId xmlns:a16="http://schemas.microsoft.com/office/drawing/2014/main" id="{E8C5891F-4B0A-D19E-CB80-50A51053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163" b="95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A9B43-D22A-C513-15D7-E058AE5F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597224"/>
            <a:ext cx="3939362" cy="18414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¿QUÉ RESUELVE ESTA HERRAMIENTA?</a:t>
            </a:r>
          </a:p>
        </p:txBody>
      </p:sp>
    </p:spTree>
    <p:extLst>
      <p:ext uri="{BB962C8B-B14F-4D97-AF65-F5344CB8AC3E}">
        <p14:creationId xmlns:p14="http://schemas.microsoft.com/office/powerpoint/2010/main" val="21463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BDFE-F6B7-9FA8-5A9C-219839B1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200"/>
            <a:ext cx="8977511" cy="655236"/>
          </a:xfrm>
        </p:spPr>
        <p:txBody>
          <a:bodyPr/>
          <a:lstStyle/>
          <a:p>
            <a:pPr algn="ctr"/>
            <a:r>
              <a:rPr lang="es-MX"/>
              <a:t>¿cómo funciona?</a:t>
            </a:r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15813793-7672-F28E-A3E2-1727D6A04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11421"/>
              </p:ext>
            </p:extLst>
          </p:nvPr>
        </p:nvGraphicFramePr>
        <p:xfrm>
          <a:off x="1620444" y="3299792"/>
          <a:ext cx="8977509" cy="261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746FCEE-D237-D631-B34F-FCA496B1E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24" y="2101214"/>
            <a:ext cx="10070757" cy="13277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0D086-B521-CEB1-52A8-8357293F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8727DB68-8D1B-4391-6C00-16BF8D1F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496" b="3234"/>
          <a:stretch>
            <a:fillRect/>
          </a:stretch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9DB56-D3D1-B231-D2E6-D5445D27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498165"/>
            <a:ext cx="4536336" cy="201632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42023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6F54D-E360-8D65-F656-5472CE3F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63A3D-326F-1BDA-7D70-96C7409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05" y="1143582"/>
            <a:ext cx="7619203" cy="1126525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Resultados y métricas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813492A-1BEE-F7DA-C9E6-0485B270E768}"/>
              </a:ext>
            </a:extLst>
          </p:cNvPr>
          <p:cNvGrpSpPr/>
          <p:nvPr/>
        </p:nvGrpSpPr>
        <p:grpSpPr>
          <a:xfrm>
            <a:off x="1561010" y="3151015"/>
            <a:ext cx="9059092" cy="1886839"/>
            <a:chOff x="1561010" y="3151015"/>
            <a:chExt cx="9059092" cy="1886839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CE5A5875-BBCF-95D6-1C6E-AB77F694288A}"/>
                </a:ext>
              </a:extLst>
            </p:cNvPr>
            <p:cNvSpPr/>
            <p:nvPr/>
          </p:nvSpPr>
          <p:spPr>
            <a:xfrm>
              <a:off x="1561010" y="3151015"/>
              <a:ext cx="2547869" cy="161789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08A05AB4-8075-3EE3-8E79-49F3E60F7356}"/>
                </a:ext>
              </a:extLst>
            </p:cNvPr>
            <p:cNvSpPr/>
            <p:nvPr/>
          </p:nvSpPr>
          <p:spPr>
            <a:xfrm>
              <a:off x="1844106" y="3419957"/>
              <a:ext cx="2547869" cy="1617897"/>
            </a:xfrm>
            <a:custGeom>
              <a:avLst/>
              <a:gdLst>
                <a:gd name="connsiteX0" fmla="*/ 0 w 2547869"/>
                <a:gd name="connsiteY0" fmla="*/ 161790 h 1617897"/>
                <a:gd name="connsiteX1" fmla="*/ 161790 w 2547869"/>
                <a:gd name="connsiteY1" fmla="*/ 0 h 1617897"/>
                <a:gd name="connsiteX2" fmla="*/ 2386079 w 2547869"/>
                <a:gd name="connsiteY2" fmla="*/ 0 h 1617897"/>
                <a:gd name="connsiteX3" fmla="*/ 2547869 w 2547869"/>
                <a:gd name="connsiteY3" fmla="*/ 161790 h 1617897"/>
                <a:gd name="connsiteX4" fmla="*/ 2547869 w 2547869"/>
                <a:gd name="connsiteY4" fmla="*/ 1456107 h 1617897"/>
                <a:gd name="connsiteX5" fmla="*/ 2386079 w 2547869"/>
                <a:gd name="connsiteY5" fmla="*/ 1617897 h 1617897"/>
                <a:gd name="connsiteX6" fmla="*/ 161790 w 2547869"/>
                <a:gd name="connsiteY6" fmla="*/ 1617897 h 1617897"/>
                <a:gd name="connsiteX7" fmla="*/ 0 w 2547869"/>
                <a:gd name="connsiteY7" fmla="*/ 1456107 h 1617897"/>
                <a:gd name="connsiteX8" fmla="*/ 0 w 2547869"/>
                <a:gd name="connsiteY8" fmla="*/ 161790 h 161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869" h="1617897">
                  <a:moveTo>
                    <a:pt x="0" y="161790"/>
                  </a:moveTo>
                  <a:cubicBezTo>
                    <a:pt x="0" y="72436"/>
                    <a:pt x="72436" y="0"/>
                    <a:pt x="161790" y="0"/>
                  </a:cubicBezTo>
                  <a:lnTo>
                    <a:pt x="2386079" y="0"/>
                  </a:lnTo>
                  <a:cubicBezTo>
                    <a:pt x="2475433" y="0"/>
                    <a:pt x="2547869" y="72436"/>
                    <a:pt x="2547869" y="161790"/>
                  </a:cubicBezTo>
                  <a:lnTo>
                    <a:pt x="2547869" y="1456107"/>
                  </a:lnTo>
                  <a:cubicBezTo>
                    <a:pt x="2547869" y="1545461"/>
                    <a:pt x="2475433" y="1617897"/>
                    <a:pt x="2386079" y="1617897"/>
                  </a:cubicBezTo>
                  <a:lnTo>
                    <a:pt x="161790" y="1617897"/>
                  </a:lnTo>
                  <a:cubicBezTo>
                    <a:pt x="72436" y="1617897"/>
                    <a:pt x="0" y="1545461"/>
                    <a:pt x="0" y="1456107"/>
                  </a:cubicBezTo>
                  <a:lnTo>
                    <a:pt x="0" y="1617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067" tIns="154067" rIns="154067" bIns="15406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/>
                <a:t>% de mapeo semántico</a:t>
              </a:r>
              <a:endParaRPr lang="en-US" sz="2400" kern="1200" dirty="0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FE2A33F2-1F73-0C47-82C5-689EA51672DD}"/>
                </a:ext>
              </a:extLst>
            </p:cNvPr>
            <p:cNvSpPr/>
            <p:nvPr/>
          </p:nvSpPr>
          <p:spPr>
            <a:xfrm>
              <a:off x="4675073" y="3151015"/>
              <a:ext cx="2547869" cy="161789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D77EE5D-B036-B346-CECE-04C6FF2DF064}"/>
                </a:ext>
              </a:extLst>
            </p:cNvPr>
            <p:cNvSpPr/>
            <p:nvPr/>
          </p:nvSpPr>
          <p:spPr>
            <a:xfrm>
              <a:off x="4958169" y="3419957"/>
              <a:ext cx="2547869" cy="1617897"/>
            </a:xfrm>
            <a:custGeom>
              <a:avLst/>
              <a:gdLst>
                <a:gd name="connsiteX0" fmla="*/ 0 w 2547869"/>
                <a:gd name="connsiteY0" fmla="*/ 161790 h 1617897"/>
                <a:gd name="connsiteX1" fmla="*/ 161790 w 2547869"/>
                <a:gd name="connsiteY1" fmla="*/ 0 h 1617897"/>
                <a:gd name="connsiteX2" fmla="*/ 2386079 w 2547869"/>
                <a:gd name="connsiteY2" fmla="*/ 0 h 1617897"/>
                <a:gd name="connsiteX3" fmla="*/ 2547869 w 2547869"/>
                <a:gd name="connsiteY3" fmla="*/ 161790 h 1617897"/>
                <a:gd name="connsiteX4" fmla="*/ 2547869 w 2547869"/>
                <a:gd name="connsiteY4" fmla="*/ 1456107 h 1617897"/>
                <a:gd name="connsiteX5" fmla="*/ 2386079 w 2547869"/>
                <a:gd name="connsiteY5" fmla="*/ 1617897 h 1617897"/>
                <a:gd name="connsiteX6" fmla="*/ 161790 w 2547869"/>
                <a:gd name="connsiteY6" fmla="*/ 1617897 h 1617897"/>
                <a:gd name="connsiteX7" fmla="*/ 0 w 2547869"/>
                <a:gd name="connsiteY7" fmla="*/ 1456107 h 1617897"/>
                <a:gd name="connsiteX8" fmla="*/ 0 w 2547869"/>
                <a:gd name="connsiteY8" fmla="*/ 161790 h 161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869" h="1617897">
                  <a:moveTo>
                    <a:pt x="0" y="161790"/>
                  </a:moveTo>
                  <a:cubicBezTo>
                    <a:pt x="0" y="72436"/>
                    <a:pt x="72436" y="0"/>
                    <a:pt x="161790" y="0"/>
                  </a:cubicBezTo>
                  <a:lnTo>
                    <a:pt x="2386079" y="0"/>
                  </a:lnTo>
                  <a:cubicBezTo>
                    <a:pt x="2475433" y="0"/>
                    <a:pt x="2547869" y="72436"/>
                    <a:pt x="2547869" y="161790"/>
                  </a:cubicBezTo>
                  <a:lnTo>
                    <a:pt x="2547869" y="1456107"/>
                  </a:lnTo>
                  <a:cubicBezTo>
                    <a:pt x="2547869" y="1545461"/>
                    <a:pt x="2475433" y="1617897"/>
                    <a:pt x="2386079" y="1617897"/>
                  </a:cubicBezTo>
                  <a:lnTo>
                    <a:pt x="161790" y="1617897"/>
                  </a:lnTo>
                  <a:cubicBezTo>
                    <a:pt x="72436" y="1617897"/>
                    <a:pt x="0" y="1545461"/>
                    <a:pt x="0" y="1456107"/>
                  </a:cubicBezTo>
                  <a:lnTo>
                    <a:pt x="0" y="1617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067" tIns="154067" rIns="154067" bIns="15406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/>
                <a:t>Relación significativa</a:t>
              </a:r>
              <a:endParaRPr lang="en-US" sz="2400" kern="1200" dirty="0"/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1702B163-2633-ECC5-137D-BAC9F9AA5216}"/>
                </a:ext>
              </a:extLst>
            </p:cNvPr>
            <p:cNvSpPr/>
            <p:nvPr/>
          </p:nvSpPr>
          <p:spPr>
            <a:xfrm>
              <a:off x="7789136" y="3151015"/>
              <a:ext cx="2547869" cy="161789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59F7FA7C-C74D-76EC-EEBF-758E5B3AB7C7}"/>
                </a:ext>
              </a:extLst>
            </p:cNvPr>
            <p:cNvSpPr/>
            <p:nvPr/>
          </p:nvSpPr>
          <p:spPr>
            <a:xfrm>
              <a:off x="8072233" y="3419957"/>
              <a:ext cx="2547869" cy="1617897"/>
            </a:xfrm>
            <a:custGeom>
              <a:avLst/>
              <a:gdLst>
                <a:gd name="connsiteX0" fmla="*/ 0 w 2547869"/>
                <a:gd name="connsiteY0" fmla="*/ 161790 h 1617897"/>
                <a:gd name="connsiteX1" fmla="*/ 161790 w 2547869"/>
                <a:gd name="connsiteY1" fmla="*/ 0 h 1617897"/>
                <a:gd name="connsiteX2" fmla="*/ 2386079 w 2547869"/>
                <a:gd name="connsiteY2" fmla="*/ 0 h 1617897"/>
                <a:gd name="connsiteX3" fmla="*/ 2547869 w 2547869"/>
                <a:gd name="connsiteY3" fmla="*/ 161790 h 1617897"/>
                <a:gd name="connsiteX4" fmla="*/ 2547869 w 2547869"/>
                <a:gd name="connsiteY4" fmla="*/ 1456107 h 1617897"/>
                <a:gd name="connsiteX5" fmla="*/ 2386079 w 2547869"/>
                <a:gd name="connsiteY5" fmla="*/ 1617897 h 1617897"/>
                <a:gd name="connsiteX6" fmla="*/ 161790 w 2547869"/>
                <a:gd name="connsiteY6" fmla="*/ 1617897 h 1617897"/>
                <a:gd name="connsiteX7" fmla="*/ 0 w 2547869"/>
                <a:gd name="connsiteY7" fmla="*/ 1456107 h 1617897"/>
                <a:gd name="connsiteX8" fmla="*/ 0 w 2547869"/>
                <a:gd name="connsiteY8" fmla="*/ 161790 h 161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869" h="1617897">
                  <a:moveTo>
                    <a:pt x="0" y="161790"/>
                  </a:moveTo>
                  <a:cubicBezTo>
                    <a:pt x="0" y="72436"/>
                    <a:pt x="72436" y="0"/>
                    <a:pt x="161790" y="0"/>
                  </a:cubicBezTo>
                  <a:lnTo>
                    <a:pt x="2386079" y="0"/>
                  </a:lnTo>
                  <a:cubicBezTo>
                    <a:pt x="2475433" y="0"/>
                    <a:pt x="2547869" y="72436"/>
                    <a:pt x="2547869" y="161790"/>
                  </a:cubicBezTo>
                  <a:lnTo>
                    <a:pt x="2547869" y="1456107"/>
                  </a:lnTo>
                  <a:cubicBezTo>
                    <a:pt x="2547869" y="1545461"/>
                    <a:pt x="2475433" y="1617897"/>
                    <a:pt x="2386079" y="1617897"/>
                  </a:cubicBezTo>
                  <a:lnTo>
                    <a:pt x="161790" y="1617897"/>
                  </a:lnTo>
                  <a:cubicBezTo>
                    <a:pt x="72436" y="1617897"/>
                    <a:pt x="0" y="1545461"/>
                    <a:pt x="0" y="1456107"/>
                  </a:cubicBezTo>
                  <a:lnTo>
                    <a:pt x="0" y="1617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067" tIns="154067" rIns="154067" bIns="154067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/>
                <a:t>Validación estructural final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33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B7059-B1D8-F2F2-4E66-6C01EEFFA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69802027-6C7C-4D26-9035-4FBAE22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2470" r="17997" b="-2"/>
          <a:stretch>
            <a:fillRect/>
          </a:stretch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FF5D6A-9BCC-C8F1-E7CE-BF7A06E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784130" cy="1591492"/>
          </a:xfrm>
          <a:noFill/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17D41-F375-7E88-0210-7A03A1CD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0" y="1964724"/>
            <a:ext cx="5382653" cy="310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-  App funcional en Streamlit</a:t>
            </a:r>
          </a:p>
          <a:p>
            <a:pPr marL="0" indent="0">
              <a:buNone/>
            </a:pPr>
            <a:r>
              <a:rPr lang="es-MX" dirty="0"/>
              <a:t>-  Validación inteligente</a:t>
            </a:r>
          </a:p>
          <a:p>
            <a:pPr marL="0" indent="0">
              <a:buNone/>
            </a:pPr>
            <a:r>
              <a:rPr lang="es-MX" dirty="0"/>
              <a:t>-  Mapeo semántico automático</a:t>
            </a:r>
          </a:p>
          <a:p>
            <a:pPr marL="0" indent="0">
              <a:buNone/>
            </a:pPr>
            <a:r>
              <a:rPr lang="es-MX" dirty="0"/>
              <a:t>-  Pruebas automatizadas</a:t>
            </a:r>
          </a:p>
          <a:p>
            <a:pPr marL="0" indent="0">
              <a:buNone/>
            </a:pPr>
            <a:r>
              <a:rPr lang="es-MX" dirty="0"/>
              <a:t>-  Documentación clara</a:t>
            </a:r>
          </a:p>
          <a:p>
            <a:pPr marL="0" indent="0">
              <a:buNone/>
            </a:pPr>
            <a:r>
              <a:rPr lang="es-MX" dirty="0"/>
              <a:t>-  Base para interoperabilidad de sistemas</a:t>
            </a:r>
          </a:p>
        </p:txBody>
      </p:sp>
    </p:spTree>
    <p:extLst>
      <p:ext uri="{BB962C8B-B14F-4D97-AF65-F5344CB8AC3E}">
        <p14:creationId xmlns:p14="http://schemas.microsoft.com/office/powerpoint/2010/main" val="3256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7A81D5-A645-8F5B-9AFD-928B0A6F8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745" r="15389"/>
          <a:stretch>
            <a:fillRect/>
          </a:stretch>
        </p:blipFill>
        <p:spPr>
          <a:xfrm>
            <a:off x="7537704" y="-2"/>
            <a:ext cx="465429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EF25E-5757-D2CB-AAB4-29DDF0D2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8" y="1280160"/>
            <a:ext cx="5670400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Soporte y documentación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4CC90FB-F1EE-6045-C591-A7785FB0BD24}"/>
              </a:ext>
            </a:extLst>
          </p:cNvPr>
          <p:cNvSpPr txBox="1">
            <a:spLocks/>
          </p:cNvSpPr>
          <p:nvPr/>
        </p:nvSpPr>
        <p:spPr>
          <a:xfrm>
            <a:off x="1152938" y="2890881"/>
            <a:ext cx="6285829" cy="2633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https://github.com/BGARCIAMA/</a:t>
            </a:r>
            <a:r>
              <a:rPr lang="en-US" sz="2100" dirty="0" err="1"/>
              <a:t>AIagent</a:t>
            </a:r>
            <a:r>
              <a:rPr lang="en-US" sz="2100" dirty="0"/>
              <a:t>-Transformer</a:t>
            </a:r>
          </a:p>
          <a:p>
            <a:pPr marL="0"/>
            <a:endParaRPr lang="en-US" dirty="0"/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1917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123</Words>
  <Application>Microsoft Macintosh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ai agent-AGENTE TRANSFORMADOR DE DATOS</vt:lpstr>
      <vt:lpstr>pRoyecto final – agente transformador de datos</vt:lpstr>
      <vt:lpstr>¿QUÉ RESUELVE ESTA HERRAMIENTA?</vt:lpstr>
      <vt:lpstr>¿cómo funciona?</vt:lpstr>
      <vt:lpstr>Video demo</vt:lpstr>
      <vt:lpstr>Resultados y métricas</vt:lpstr>
      <vt:lpstr>conclusiones</vt:lpstr>
      <vt:lpstr>Soporte y documentación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BLANCA ESTELA GARCIA MANJARREZ</dc:creator>
  <cp:lastModifiedBy>BLANCA ESTELA GARCIA MANJARREZ</cp:lastModifiedBy>
  <cp:revision>4</cp:revision>
  <dcterms:created xsi:type="dcterms:W3CDTF">2025-05-17T00:15:24Z</dcterms:created>
  <dcterms:modified xsi:type="dcterms:W3CDTF">2025-05-17T18:59:13Z</dcterms:modified>
</cp:coreProperties>
</file>