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256" r:id="rId3"/>
    <p:sldId id="257" r:id="rId4"/>
    <p:sldId id="258" r:id="rId5"/>
    <p:sldId id="259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70" autoAdjust="0"/>
  </p:normalViewPr>
  <p:slideViewPr>
    <p:cSldViewPr>
      <p:cViewPr varScale="1">
        <p:scale>
          <a:sx n="77" d="100"/>
          <a:sy n="77" d="100"/>
        </p:scale>
        <p:origin x="-108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4E8A9-ED68-4FA3-BFC4-EC2DDDEA93AD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DD8B-8094-4CA6-9DA6-A6FBC33A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3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A36BD-974B-40BD-A080-446BCE3BBDB9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2F294-72AD-4DF3-9BA3-D18D1CD210EB}" type="slidenum">
              <a:rPr lang="en-US"/>
              <a:pPr/>
              <a:t>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E4ECB-F364-4653-AEA0-10BC948FCC24}" type="slidenum">
              <a:rPr lang="en-US"/>
              <a:pPr/>
              <a:t>5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02250-8152-4B5E-A8DC-5BF7BEC21EC3}" type="slidenum">
              <a:rPr lang="en-US"/>
              <a:pPr/>
              <a:t>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C665D2-760E-44C0-82AD-94683C5C835F}" type="slidenum">
              <a:rPr lang="en-US"/>
              <a:pPr/>
              <a:t>7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FBAE6-5F21-4896-8B49-C5658D0DEC5D}" type="slidenum">
              <a:rPr lang="en-US"/>
              <a:pPr/>
              <a:t>8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DA578-E777-4006-B037-9B1A9BEC2D40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15A08E-9B7C-4052-8E2F-AD28BA4F36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 TCP/IP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eoNH\Desktop\OSI-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" t="4022" r="3100" b="4059"/>
          <a:stretch/>
        </p:blipFill>
        <p:spPr bwMode="auto">
          <a:xfrm>
            <a:off x="443518" y="685800"/>
            <a:ext cx="8135909" cy="616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787905" y="30062"/>
            <a:ext cx="7086600" cy="838200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 i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MÔ HÌNH </a:t>
            </a:r>
            <a:r>
              <a:rPr lang="en-US" sz="32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OSI</a:t>
            </a:r>
            <a:endParaRPr lang="en-US" sz="3200" i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086600" cy="838200"/>
          </a:xfrm>
        </p:spPr>
        <p:txBody>
          <a:bodyPr/>
          <a:lstStyle/>
          <a:p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MÔ HÌNH TCP/IP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39750" y="1484313"/>
            <a:ext cx="8316913" cy="461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609600" indent="-609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dirty="0">
                <a:solidFill>
                  <a:schemeClr val="tx2"/>
                </a:solidFill>
              </a:rPr>
              <a:t>TCP/IP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thức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chủ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yếu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được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dụng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trên</a:t>
            </a:r>
            <a:r>
              <a:rPr lang="en-US" sz="2800" dirty="0">
                <a:solidFill>
                  <a:schemeClr val="tx2"/>
                </a:solidFill>
              </a:rPr>
              <a:t> Internet </a:t>
            </a:r>
            <a:r>
              <a:rPr lang="en-US" sz="2800" dirty="0" err="1">
                <a:solidFill>
                  <a:schemeClr val="tx2"/>
                </a:solidFill>
              </a:rPr>
              <a:t>với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tốc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truyền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giữa</a:t>
            </a:r>
            <a:r>
              <a:rPr lang="en-US" sz="2800" dirty="0">
                <a:solidFill>
                  <a:schemeClr val="tx2"/>
                </a:solidFill>
              </a:rPr>
              <a:t> 2 </a:t>
            </a:r>
            <a:r>
              <a:rPr lang="en-US" sz="2800" dirty="0" err="1">
                <a:solidFill>
                  <a:schemeClr val="tx2"/>
                </a:solidFill>
              </a:rPr>
              <a:t>máy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tính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kỳ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bằng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tốc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ánh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sáng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dirty="0" err="1" smtClean="0">
                <a:solidFill>
                  <a:schemeClr val="tx2"/>
                </a:solidFill>
              </a:rPr>
              <a:t>Được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phát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triển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mạng</a:t>
            </a:r>
            <a:r>
              <a:rPr lang="en-US" sz="2800" dirty="0">
                <a:solidFill>
                  <a:schemeClr val="tx2"/>
                </a:solidFill>
              </a:rPr>
              <a:t> ARPANET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lịch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sử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ra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đời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TCP/IP </a:t>
            </a:r>
            <a:r>
              <a:rPr lang="en-US" sz="2800" dirty="0" err="1">
                <a:solidFill>
                  <a:schemeClr val="tx2"/>
                </a:solidFill>
              </a:rPr>
              <a:t>gắn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liền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với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Quốc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Phòng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Mỹ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mô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hình</a:t>
            </a:r>
            <a:r>
              <a:rPr lang="en-US" sz="2800" dirty="0">
                <a:solidFill>
                  <a:schemeClr val="tx2"/>
                </a:solidFill>
              </a:rPr>
              <a:t> TCP/IP </a:t>
            </a:r>
            <a:r>
              <a:rPr lang="en-US" sz="2800" dirty="0" err="1">
                <a:solidFill>
                  <a:schemeClr val="tx2"/>
                </a:solidFill>
              </a:rPr>
              <a:t>còn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được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gọi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DoD</a:t>
            </a:r>
            <a:r>
              <a:rPr lang="en-US" sz="2800" dirty="0">
                <a:solidFill>
                  <a:schemeClr val="tx2"/>
                </a:solidFill>
              </a:rPr>
              <a:t> (Department 0f </a:t>
            </a:r>
            <a:r>
              <a:rPr lang="en-US" sz="2800" dirty="0" smtClean="0">
                <a:solidFill>
                  <a:schemeClr val="tx2"/>
                </a:solidFill>
              </a:rPr>
              <a:t>Defense)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dirty="0" err="1">
                <a:solidFill>
                  <a:schemeClr val="tx2"/>
                </a:solidFill>
              </a:rPr>
              <a:t>t</a:t>
            </a:r>
            <a:r>
              <a:rPr lang="en-US" sz="2800" dirty="0" err="1" smtClean="0">
                <a:solidFill>
                  <a:schemeClr val="tx2"/>
                </a:solidFill>
              </a:rPr>
              <a:t>CP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thức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thuộc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vận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chuyển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IP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thức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thuộc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mô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hình</a:t>
            </a:r>
            <a:r>
              <a:rPr lang="en-US" sz="2800" dirty="0">
                <a:solidFill>
                  <a:schemeClr val="tx2"/>
                </a:solidFill>
              </a:rPr>
              <a:t> OSI</a:t>
            </a:r>
          </a:p>
        </p:txBody>
      </p:sp>
    </p:spTree>
    <p:extLst>
      <p:ext uri="{BB962C8B-B14F-4D97-AF65-F5344CB8AC3E}">
        <p14:creationId xmlns:p14="http://schemas.microsoft.com/office/powerpoint/2010/main" val="186646032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086600" cy="838200"/>
          </a:xfrm>
        </p:spPr>
        <p:txBody>
          <a:bodyPr/>
          <a:lstStyle/>
          <a:p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PHÂN TẦNG TCP/IP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33400" y="1810464"/>
            <a:ext cx="79248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977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marL="1549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marL="2120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marL="2692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dirty="0" err="1">
                <a:solidFill>
                  <a:schemeClr val="tx2"/>
                </a:solidFill>
              </a:rPr>
              <a:t>Mô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hình</a:t>
            </a:r>
            <a:r>
              <a:rPr lang="en-US" sz="2800" dirty="0">
                <a:solidFill>
                  <a:schemeClr val="tx2"/>
                </a:solidFill>
              </a:rPr>
              <a:t> TCP/IP </a:t>
            </a:r>
            <a:r>
              <a:rPr lang="en-US" sz="2800" dirty="0" err="1">
                <a:solidFill>
                  <a:schemeClr val="tx2"/>
                </a:solidFill>
              </a:rPr>
              <a:t>bao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gồm</a:t>
            </a:r>
            <a:r>
              <a:rPr lang="en-US" sz="2800" dirty="0">
                <a:solidFill>
                  <a:schemeClr val="tx2"/>
                </a:solidFill>
              </a:rPr>
              <a:t> 4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Ứng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dụng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Vận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chuyển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Internet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Truy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xuất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mạng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b="1" dirty="0" err="1" smtClean="0">
                <a:solidFill>
                  <a:schemeClr val="tx2"/>
                </a:solidFill>
              </a:rPr>
              <a:t>Tầng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Ứng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dụng</a:t>
            </a:r>
            <a:r>
              <a:rPr lang="en-US" sz="2800" b="1" dirty="0">
                <a:solidFill>
                  <a:schemeClr val="tx2"/>
                </a:solidFill>
              </a:rPr>
              <a:t> (Application Layer): </a:t>
            </a:r>
            <a:r>
              <a:rPr lang="en-US" sz="2800" dirty="0" err="1">
                <a:solidFill>
                  <a:schemeClr val="tx2"/>
                </a:solidFill>
              </a:rPr>
              <a:t>Kiểm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soát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các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giao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thức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mức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đảm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bảo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được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đóng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gói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một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cách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thích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hợp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lớp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kế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tiếp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Tầng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Vận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chuyển</a:t>
            </a:r>
            <a:r>
              <a:rPr lang="en-US" sz="2800" b="1" dirty="0">
                <a:solidFill>
                  <a:schemeClr val="tx2"/>
                </a:solidFill>
              </a:rPr>
              <a:t> (Transport Layer): </a:t>
            </a:r>
            <a:r>
              <a:rPr lang="en-US" sz="2800" dirty="0" err="1">
                <a:solidFill>
                  <a:schemeClr val="tx2"/>
                </a:solidFill>
              </a:rPr>
              <a:t>Kiểm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soát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về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lượng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dịch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vụ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như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tin </a:t>
            </a:r>
            <a:r>
              <a:rPr lang="en-US" sz="2800" dirty="0" err="1">
                <a:solidFill>
                  <a:schemeClr val="tx2"/>
                </a:solidFill>
              </a:rPr>
              <a:t>cậy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điều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khiển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luồng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sửa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lỗi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3088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086600" cy="838200"/>
          </a:xfrm>
        </p:spPr>
        <p:txBody>
          <a:bodyPr/>
          <a:lstStyle/>
          <a:p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PHÂN TẦNG TCP/IP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609600" y="1585913"/>
            <a:ext cx="7924800" cy="42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977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marL="1549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marL="2120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marL="2692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Tầng</a:t>
            </a:r>
            <a:r>
              <a:rPr lang="en-US" sz="2800" b="1" dirty="0">
                <a:solidFill>
                  <a:schemeClr val="tx2"/>
                </a:solidFill>
              </a:rPr>
              <a:t> Internet (Network Layer):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Bảo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đảm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truyền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các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gói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bắt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nguồn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từ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bất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kỳ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nào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đến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được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đích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trong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điều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kiện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lập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với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đường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dẫn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các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chúng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đã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đi</a:t>
            </a:r>
            <a:r>
              <a:rPr lang="en-US" sz="2800" dirty="0">
                <a:solidFill>
                  <a:schemeClr val="tx2"/>
                </a:solidFill>
              </a:rPr>
              <a:t> qua. </a:t>
            </a:r>
            <a:r>
              <a:rPr lang="en-US" sz="2800" dirty="0" err="1">
                <a:solidFill>
                  <a:schemeClr val="tx2"/>
                </a:solidFill>
              </a:rPr>
              <a:t>Giao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thức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đặc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trưng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IP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b="1" dirty="0" err="1">
                <a:solidFill>
                  <a:schemeClr val="tx2"/>
                </a:solidFill>
              </a:rPr>
              <a:t>Tầng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Truy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xuất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mạng</a:t>
            </a:r>
            <a:r>
              <a:rPr lang="en-US" sz="2800" b="1" dirty="0">
                <a:solidFill>
                  <a:schemeClr val="tx2"/>
                </a:solidFill>
              </a:rPr>
              <a:t> (Link Layer):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quan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đến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vấn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đề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một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gói</a:t>
            </a:r>
            <a:r>
              <a:rPr lang="en-US" sz="2800" dirty="0">
                <a:solidFill>
                  <a:schemeClr val="tx2"/>
                </a:solidFill>
              </a:rPr>
              <a:t> IP </a:t>
            </a:r>
            <a:r>
              <a:rPr lang="en-US" sz="2800" dirty="0" err="1">
                <a:solidFill>
                  <a:schemeClr val="tx2"/>
                </a:solidFill>
              </a:rPr>
              <a:t>yêu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cầu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để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tạo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ra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kết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vật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lý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thật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sự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  <a:r>
              <a:rPr lang="en-US" sz="2800" dirty="0" err="1">
                <a:solidFill>
                  <a:schemeClr val="tx2"/>
                </a:solidFill>
              </a:rPr>
              <a:t>Nó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gồm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kết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Vật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lý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mô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hình</a:t>
            </a:r>
            <a:r>
              <a:rPr lang="en-US" sz="2800" dirty="0">
                <a:solidFill>
                  <a:schemeClr val="tx2"/>
                </a:solidFill>
              </a:rPr>
              <a:t> OSI</a:t>
            </a:r>
          </a:p>
        </p:txBody>
      </p:sp>
    </p:spTree>
    <p:extLst>
      <p:ext uri="{BB962C8B-B14F-4D97-AF65-F5344CB8AC3E}">
        <p14:creationId xmlns:p14="http://schemas.microsoft.com/office/powerpoint/2010/main" val="32597036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086600" cy="838200"/>
          </a:xfrm>
        </p:spPr>
        <p:txBody>
          <a:bodyPr/>
          <a:lstStyle/>
          <a:p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So </a:t>
            </a:r>
            <a:r>
              <a:rPr lang="en-US" sz="3200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sánh</a:t>
            </a:r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3200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mô</a:t>
            </a:r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3200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hình</a:t>
            </a:r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OSI </a:t>
            </a:r>
            <a:r>
              <a:rPr lang="en-US" sz="3200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và</a:t>
            </a:r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TCP/IP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3468687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1125538"/>
            <a:ext cx="4813300" cy="52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6908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086600" cy="838200"/>
          </a:xfrm>
        </p:spPr>
        <p:txBody>
          <a:bodyPr/>
          <a:lstStyle/>
          <a:p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GIAO THỨC TCP/IP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609600" y="1352550"/>
            <a:ext cx="792480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977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marL="1549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marL="2120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marL="2692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dirty="0">
                <a:solidFill>
                  <a:schemeClr val="tx2"/>
                </a:solidFill>
              </a:rPr>
              <a:t>TCP (Transmission Control Protocol) : </a:t>
            </a:r>
            <a:r>
              <a:rPr lang="en-US" sz="2800" dirty="0" err="1">
                <a:solidFill>
                  <a:schemeClr val="tx2"/>
                </a:solidFill>
              </a:rPr>
              <a:t>Thủ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tục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lạc</a:t>
            </a:r>
            <a:r>
              <a:rPr lang="en-US" sz="2800" dirty="0">
                <a:solidFill>
                  <a:schemeClr val="tx2"/>
                </a:solidFill>
              </a:rPr>
              <a:t> ở </a:t>
            </a:r>
            <a:r>
              <a:rPr lang="en-US" sz="2800" dirty="0" err="1">
                <a:solidFill>
                  <a:schemeClr val="tx2"/>
                </a:solidFill>
              </a:rPr>
              <a:t>tầng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vận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chuyển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có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nhiệm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vụ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đảm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bảo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lạc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thông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suốt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tính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đúng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đắn</a:t>
            </a:r>
            <a:r>
              <a:rPr lang="en-US" sz="2800" dirty="0">
                <a:solidFill>
                  <a:schemeClr val="tx2"/>
                </a:solidFill>
              </a:rPr>
              <a:t> ở 2 </a:t>
            </a:r>
            <a:r>
              <a:rPr lang="en-US" sz="2800" dirty="0" err="1">
                <a:solidFill>
                  <a:schemeClr val="tx2"/>
                </a:solidFill>
              </a:rPr>
              <a:t>đầu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kết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nối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dirty="0">
                <a:solidFill>
                  <a:schemeClr val="tx2"/>
                </a:solidFill>
              </a:rPr>
              <a:t>UDP (User Datagram Protocol): </a:t>
            </a:r>
            <a:r>
              <a:rPr lang="en-US" sz="2800" dirty="0" err="1">
                <a:solidFill>
                  <a:schemeClr val="tx2"/>
                </a:solidFill>
              </a:rPr>
              <a:t>Bảo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đảm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nâng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cao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tốc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truyền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800" dirty="0">
                <a:solidFill>
                  <a:schemeClr val="tx2"/>
                </a:solidFill>
              </a:rPr>
              <a:t>IP (Internet Protocol): </a:t>
            </a:r>
            <a:r>
              <a:rPr lang="en-US" sz="2800" dirty="0" err="1">
                <a:solidFill>
                  <a:schemeClr val="tx2"/>
                </a:solidFill>
              </a:rPr>
              <a:t>Vận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chuyển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các</a:t>
            </a:r>
            <a:r>
              <a:rPr lang="en-US" sz="2800" dirty="0">
                <a:solidFill>
                  <a:schemeClr val="tx2"/>
                </a:solidFill>
              </a:rPr>
              <a:t> Datagram </a:t>
            </a:r>
            <a:r>
              <a:rPr lang="en-US" sz="2800" dirty="0" err="1">
                <a:solidFill>
                  <a:schemeClr val="tx2"/>
                </a:solidFill>
              </a:rPr>
              <a:t>trong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Ineternet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67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086600" cy="838200"/>
          </a:xfrm>
        </p:spPr>
        <p:txBody>
          <a:bodyPr/>
          <a:lstStyle/>
          <a:p>
            <a:r>
              <a:rPr lang="en-US" sz="320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GIAO THỨC IP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7924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977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marL="1549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marL="21209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marL="2692400" indent="-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400" b="1" dirty="0" err="1">
                <a:solidFill>
                  <a:schemeClr val="tx2"/>
                </a:solidFill>
              </a:rPr>
              <a:t>Cấu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trúc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của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địa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chỉ</a:t>
            </a:r>
            <a:r>
              <a:rPr lang="en-US" sz="2400" b="1" dirty="0">
                <a:solidFill>
                  <a:schemeClr val="tx2"/>
                </a:solidFill>
              </a:rPr>
              <a:t> IP </a:t>
            </a:r>
            <a:r>
              <a:rPr lang="en-US" sz="2400" b="1" dirty="0" err="1">
                <a:solidFill>
                  <a:schemeClr val="tx2"/>
                </a:solidFill>
              </a:rPr>
              <a:t>như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sau</a:t>
            </a:r>
            <a:r>
              <a:rPr lang="en-US" sz="2400" b="1" dirty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400" dirty="0" err="1">
                <a:solidFill>
                  <a:schemeClr val="tx2"/>
                </a:solidFill>
              </a:rPr>
              <a:t>Lớp</a:t>
            </a:r>
            <a:r>
              <a:rPr lang="en-US" sz="2400" dirty="0">
                <a:solidFill>
                  <a:schemeClr val="tx2"/>
                </a:solidFill>
              </a:rPr>
              <a:t> A: </a:t>
            </a:r>
            <a:r>
              <a:rPr lang="en-US" sz="2400" dirty="0" err="1">
                <a:solidFill>
                  <a:schemeClr val="tx2"/>
                </a:solidFill>
              </a:rPr>
              <a:t>NetId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là</a:t>
            </a:r>
            <a:r>
              <a:rPr lang="en-US" sz="2400" dirty="0">
                <a:solidFill>
                  <a:schemeClr val="tx2"/>
                </a:solidFill>
              </a:rPr>
              <a:t> 1 byte </a:t>
            </a:r>
            <a:r>
              <a:rPr lang="en-US" sz="2400" dirty="0" err="1">
                <a:solidFill>
                  <a:schemeClr val="tx2"/>
                </a:solidFill>
              </a:rPr>
              <a:t>và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HostId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là</a:t>
            </a:r>
            <a:r>
              <a:rPr lang="en-US" sz="2400" dirty="0">
                <a:solidFill>
                  <a:schemeClr val="tx2"/>
                </a:solidFill>
              </a:rPr>
              <a:t> 3 bytes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400" dirty="0" err="1">
                <a:solidFill>
                  <a:schemeClr val="tx2"/>
                </a:solidFill>
              </a:rPr>
              <a:t>Lớp</a:t>
            </a:r>
            <a:r>
              <a:rPr lang="en-US" sz="2400" dirty="0">
                <a:solidFill>
                  <a:schemeClr val="tx2"/>
                </a:solidFill>
              </a:rPr>
              <a:t> B: </a:t>
            </a:r>
            <a:r>
              <a:rPr lang="en-US" sz="2400" dirty="0" err="1">
                <a:solidFill>
                  <a:schemeClr val="tx2"/>
                </a:solidFill>
              </a:rPr>
              <a:t>NetId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là</a:t>
            </a:r>
            <a:r>
              <a:rPr lang="en-US" sz="2400" dirty="0">
                <a:solidFill>
                  <a:schemeClr val="tx2"/>
                </a:solidFill>
              </a:rPr>
              <a:t> 2 byte </a:t>
            </a:r>
            <a:r>
              <a:rPr lang="en-US" sz="2400" dirty="0" err="1">
                <a:solidFill>
                  <a:schemeClr val="tx2"/>
                </a:solidFill>
              </a:rPr>
              <a:t>và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HostId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là</a:t>
            </a:r>
            <a:r>
              <a:rPr lang="en-US" sz="2400" dirty="0">
                <a:solidFill>
                  <a:schemeClr val="tx2"/>
                </a:solidFill>
              </a:rPr>
              <a:t> 2 bytes</a:t>
            </a:r>
          </a:p>
          <a:p>
            <a:pPr>
              <a:spcBef>
                <a:spcPct val="35000"/>
              </a:spcBef>
              <a:spcAft>
                <a:spcPct val="40000"/>
              </a:spcAft>
            </a:pPr>
            <a:r>
              <a:rPr lang="en-US" sz="2400" dirty="0" err="1">
                <a:solidFill>
                  <a:schemeClr val="tx2"/>
                </a:solidFill>
              </a:rPr>
              <a:t>Lớp</a:t>
            </a:r>
            <a:r>
              <a:rPr lang="en-US" sz="2400" dirty="0">
                <a:solidFill>
                  <a:schemeClr val="tx2"/>
                </a:solidFill>
              </a:rPr>
              <a:t> C: </a:t>
            </a:r>
            <a:r>
              <a:rPr lang="en-US" sz="2400" dirty="0" err="1">
                <a:solidFill>
                  <a:schemeClr val="tx2"/>
                </a:solidFill>
              </a:rPr>
              <a:t>NetId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là</a:t>
            </a:r>
            <a:r>
              <a:rPr lang="en-US" sz="2400" dirty="0">
                <a:solidFill>
                  <a:schemeClr val="tx2"/>
                </a:solidFill>
              </a:rPr>
              <a:t> 3 byte </a:t>
            </a:r>
            <a:r>
              <a:rPr lang="en-US" sz="2400" dirty="0" err="1">
                <a:solidFill>
                  <a:schemeClr val="tx2"/>
                </a:solidFill>
              </a:rPr>
              <a:t>và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HostId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là</a:t>
            </a:r>
            <a:r>
              <a:rPr lang="en-US" sz="2400" dirty="0">
                <a:solidFill>
                  <a:schemeClr val="tx2"/>
                </a:solidFill>
              </a:rPr>
              <a:t> 1 bytes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644900"/>
            <a:ext cx="6659563" cy="29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022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Trương Ngọc Tú</a:t>
            </a:r>
          </a:p>
        </p:txBody>
      </p:sp>
      <p:pic>
        <p:nvPicPr>
          <p:cNvPr id="150531" name="Picture 3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0"/>
            <a:ext cx="8572500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32" name="Picture 4" descr="Pictur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79613"/>
            <a:ext cx="8501062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33" name="Picture 5" descr="Picture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032250"/>
            <a:ext cx="8462963" cy="22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4" name="WordArt 6"/>
          <p:cNvSpPr>
            <a:spLocks noChangeArrowheads="1" noChangeShapeType="1" noTextEdit="1"/>
          </p:cNvSpPr>
          <p:nvPr/>
        </p:nvSpPr>
        <p:spPr bwMode="auto">
          <a:xfrm>
            <a:off x="0" y="765175"/>
            <a:ext cx="4318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A</a:t>
            </a:r>
          </a:p>
        </p:txBody>
      </p:sp>
      <p:sp>
        <p:nvSpPr>
          <p:cNvPr id="150536" name="WordArt 8"/>
          <p:cNvSpPr>
            <a:spLocks noChangeArrowheads="1" noChangeShapeType="1" noTextEdit="1"/>
          </p:cNvSpPr>
          <p:nvPr/>
        </p:nvSpPr>
        <p:spPr bwMode="auto">
          <a:xfrm>
            <a:off x="0" y="2744788"/>
            <a:ext cx="4318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B</a:t>
            </a:r>
          </a:p>
        </p:txBody>
      </p:sp>
      <p:sp>
        <p:nvSpPr>
          <p:cNvPr id="150537" name="WordArt 9"/>
          <p:cNvSpPr>
            <a:spLocks noChangeArrowheads="1" noChangeShapeType="1" noTextEdit="1"/>
          </p:cNvSpPr>
          <p:nvPr/>
        </p:nvSpPr>
        <p:spPr bwMode="auto">
          <a:xfrm>
            <a:off x="0" y="4941888"/>
            <a:ext cx="4318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238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458</TotalTime>
  <Words>405</Words>
  <Application>Microsoft Office PowerPoint</Application>
  <PresentationFormat>On-screen Show (4:3)</PresentationFormat>
  <Paragraphs>33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Mô Hình OSI TCP/IP</vt:lpstr>
      <vt:lpstr>PowerPoint Presentation</vt:lpstr>
      <vt:lpstr>MÔ HÌNH TCP/IP</vt:lpstr>
      <vt:lpstr>PHÂN TẦNG TCP/IP</vt:lpstr>
      <vt:lpstr>PHÂN TẦNG TCP/IP</vt:lpstr>
      <vt:lpstr>So sánh mô hình OSI và TCP/IP</vt:lpstr>
      <vt:lpstr>GIAO THỨC TCP/IP</vt:lpstr>
      <vt:lpstr>GIAO THỨC IP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MeoNH</dc:creator>
  <cp:lastModifiedBy>MeoNH</cp:lastModifiedBy>
  <cp:revision>9</cp:revision>
  <dcterms:created xsi:type="dcterms:W3CDTF">2013-05-20T02:51:54Z</dcterms:created>
  <dcterms:modified xsi:type="dcterms:W3CDTF">2013-05-20T10:30:25Z</dcterms:modified>
</cp:coreProperties>
</file>