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F05-1279-4D7E-BC13-75D31045C8A7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1FC-28BC-40F8-B1A1-558E21F7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F05-1279-4D7E-BC13-75D31045C8A7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1FC-28BC-40F8-B1A1-558E21F7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F05-1279-4D7E-BC13-75D31045C8A7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1FC-28BC-40F8-B1A1-558E21F7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F05-1279-4D7E-BC13-75D31045C8A7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1FC-28BC-40F8-B1A1-558E21F7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F05-1279-4D7E-BC13-75D31045C8A7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1FC-28BC-40F8-B1A1-558E21F7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F05-1279-4D7E-BC13-75D31045C8A7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1FC-28BC-40F8-B1A1-558E21F7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F05-1279-4D7E-BC13-75D31045C8A7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1FC-28BC-40F8-B1A1-558E21F7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F05-1279-4D7E-BC13-75D31045C8A7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1FC-28BC-40F8-B1A1-558E21F7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F05-1279-4D7E-BC13-75D31045C8A7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1FC-28BC-40F8-B1A1-558E21F7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F05-1279-4D7E-BC13-75D31045C8A7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1FC-28BC-40F8-B1A1-558E21F7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4F05-1279-4D7E-BC13-75D31045C8A7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01FC-28BC-40F8-B1A1-558E21F7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4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4F05-1279-4D7E-BC13-75D31045C8A7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01FC-28BC-40F8-B1A1-558E21F7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794266"/>
            <a:ext cx="1774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What is hosting?</a:t>
            </a:r>
            <a:endParaRPr lang="en-US" b="1" dirty="0"/>
          </a:p>
        </p:txBody>
      </p:sp>
      <p:pic>
        <p:nvPicPr>
          <p:cNvPr id="1026" name="Picture 2" descr="E:\hoc nhom\web_hosting_la_gi2012102914505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" t="9427"/>
          <a:stretch/>
        </p:blipFill>
        <p:spPr bwMode="auto">
          <a:xfrm>
            <a:off x="2093494" y="3898232"/>
            <a:ext cx="4465721" cy="231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59832" y="1183469"/>
            <a:ext cx="5626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Hosting is like renting an office.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server dedicated to hosting a service or services for users.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Hosting servers can be shared among many clients (shared hosting servers) or dedicated to a single client (dedicated servers)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794266"/>
            <a:ext cx="2132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The type of hosting?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447800" y="12954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Shared Hosting :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050" name="Picture 2" descr="E:\hoc nhom\shared-host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26"/>
          <a:stretch/>
        </p:blipFill>
        <p:spPr bwMode="auto">
          <a:xfrm>
            <a:off x="4419600" y="2971800"/>
            <a:ext cx="4343400" cy="352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31738"/>
              </p:ext>
            </p:extLst>
          </p:nvPr>
        </p:nvGraphicFramePr>
        <p:xfrm>
          <a:off x="1447800" y="1710144"/>
          <a:ext cx="6096000" cy="128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Cheap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Do not 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 Easy</a:t>
                      </a:r>
                      <a:r>
                        <a:rPr lang="en-US" baseline="0" dirty="0" smtClean="0"/>
                        <a:t> to manage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L</a:t>
                      </a:r>
                      <a:r>
                        <a:rPr lang="en-US" baseline="0" dirty="0" smtClean="0"/>
                        <a:t>imit resources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Easy down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E:\hoc nhom\shared_hosting_provi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3640667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2566" y="685800"/>
            <a:ext cx="2132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The type of hosting?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372566" y="12192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Collocated hosting</a:t>
            </a:r>
            <a:r>
              <a:rPr lang="en-US" b="1" dirty="0"/>
              <a:t> 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pPr marL="285750" indent="-285750">
              <a:buFontTx/>
              <a:buChar char="-"/>
            </a:pP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59166"/>
              </p:ext>
            </p:extLst>
          </p:nvPr>
        </p:nvGraphicFramePr>
        <p:xfrm>
          <a:off x="1447800" y="1828801"/>
          <a:ext cx="6096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457199">
                <a:tc>
                  <a:txBody>
                    <a:bodyPr/>
                    <a:lstStyle/>
                    <a:p>
                      <a:r>
                        <a:rPr lang="en-US" dirty="0" smtClean="0"/>
                        <a:t>- Full control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To expensive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Difficult</a:t>
                      </a:r>
                      <a:r>
                        <a:rPr lang="en-US" baseline="0" dirty="0" smtClean="0"/>
                        <a:t> to manage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 descr="E:\hoc nhom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5046179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2566" y="685800"/>
            <a:ext cx="2132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The type of hosting?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493675" y="1197236"/>
            <a:ext cx="487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Dedicated </a:t>
            </a:r>
            <a:r>
              <a:rPr lang="en-US" dirty="0" smtClean="0"/>
              <a:t>Server: look similar Collocated hosting </a:t>
            </a:r>
            <a:r>
              <a:rPr lang="en-US" dirty="0"/>
              <a:t> </a:t>
            </a:r>
          </a:p>
        </p:txBody>
      </p:sp>
      <p:pic>
        <p:nvPicPr>
          <p:cNvPr id="4099" name="Picture 3" descr="E:\hoc nhom\dedicated-hos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52800"/>
            <a:ext cx="36195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7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2566" y="685800"/>
            <a:ext cx="2132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The type of hosting?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372566" y="1219200"/>
            <a:ext cx="4952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irtual private server or </a:t>
            </a:r>
            <a:r>
              <a:rPr lang="en-US" dirty="0"/>
              <a:t>Virtual Dedicated </a:t>
            </a:r>
            <a:r>
              <a:rPr lang="en-US" dirty="0" smtClean="0"/>
              <a:t>Server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and many types of hosting else : Reseller hosting</a:t>
            </a:r>
            <a:r>
              <a:rPr lang="en-US" dirty="0" smtClean="0"/>
              <a:t>, email </a:t>
            </a:r>
            <a:r>
              <a:rPr lang="en-US" dirty="0" err="1" smtClean="0"/>
              <a:t>hosting,video</a:t>
            </a:r>
            <a:r>
              <a:rPr lang="en-US" dirty="0" smtClean="0"/>
              <a:t> hosting, image hosting, file hosting, adult hosting(DENIES IN VIETNAM)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 descr="E:\hoc nhom\Virtual_Private_Server_VPS_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05000"/>
            <a:ext cx="24669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32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133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MeoNH</dc:creator>
  <cp:lastModifiedBy>MeoNH</cp:lastModifiedBy>
  <cp:revision>6</cp:revision>
  <dcterms:created xsi:type="dcterms:W3CDTF">2013-04-18T17:44:20Z</dcterms:created>
  <dcterms:modified xsi:type="dcterms:W3CDTF">2013-04-18T18:36:26Z</dcterms:modified>
</cp:coreProperties>
</file>