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715D-D996-4C3C-85CE-CCC9B7C34FC7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34C-0CAE-4954-A6E2-245451470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715D-D996-4C3C-85CE-CCC9B7C34FC7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34C-0CAE-4954-A6E2-245451470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715D-D996-4C3C-85CE-CCC9B7C34FC7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34C-0CAE-4954-A6E2-245451470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715D-D996-4C3C-85CE-CCC9B7C34FC7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34C-0CAE-4954-A6E2-245451470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715D-D996-4C3C-85CE-CCC9B7C34FC7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34C-0CAE-4954-A6E2-245451470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715D-D996-4C3C-85CE-CCC9B7C34FC7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34C-0CAE-4954-A6E2-245451470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715D-D996-4C3C-85CE-CCC9B7C34FC7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34C-0CAE-4954-A6E2-245451470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715D-D996-4C3C-85CE-CCC9B7C34FC7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34C-0CAE-4954-A6E2-245451470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715D-D996-4C3C-85CE-CCC9B7C34FC7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34C-0CAE-4954-A6E2-245451470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715D-D996-4C3C-85CE-CCC9B7C34FC7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34C-0CAE-4954-A6E2-245451470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715D-D996-4C3C-85CE-CCC9B7C34FC7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34C-0CAE-4954-A6E2-245451470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0715D-D996-4C3C-85CE-CCC9B7C34FC7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5C34C-0CAE-4954-A6E2-2454514708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05400" y="1981200"/>
            <a:ext cx="1085850" cy="914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CoffeeShop</a:t>
            </a:r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7391400" y="1981200"/>
            <a:ext cx="1085850" cy="914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User</a:t>
            </a:r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5105400" y="3657600"/>
            <a:ext cx="1085850" cy="914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ItemGroup</a:t>
            </a:r>
            <a:endParaRPr lang="en-US" sz="1200"/>
          </a:p>
        </p:txBody>
      </p:sp>
      <p:sp>
        <p:nvSpPr>
          <p:cNvPr id="7" name="Rectangle 6"/>
          <p:cNvSpPr/>
          <p:nvPr/>
        </p:nvSpPr>
        <p:spPr>
          <a:xfrm>
            <a:off x="2743200" y="5334000"/>
            <a:ext cx="1085850" cy="914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MenuItem</a:t>
            </a:r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2743200" y="3657600"/>
            <a:ext cx="1085850" cy="914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Order</a:t>
            </a:r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685800" y="3657600"/>
            <a:ext cx="1085850" cy="914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Bill</a:t>
            </a:r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2743200" y="1981200"/>
            <a:ext cx="1085850" cy="914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Table</a:t>
            </a:r>
            <a:endParaRPr lang="en-US" sz="120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6191250" y="2438400"/>
            <a:ext cx="12001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1"/>
            <a:endCxn id="10" idx="3"/>
          </p:cNvCxnSpPr>
          <p:nvPr/>
        </p:nvCxnSpPr>
        <p:spPr>
          <a:xfrm flipH="1">
            <a:off x="3829050" y="2438400"/>
            <a:ext cx="12763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6" idx="0"/>
          </p:cNvCxnSpPr>
          <p:nvPr/>
        </p:nvCxnSpPr>
        <p:spPr>
          <a:xfrm>
            <a:off x="5648325" y="28956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8" idx="0"/>
          </p:cNvCxnSpPr>
          <p:nvPr/>
        </p:nvCxnSpPr>
        <p:spPr>
          <a:xfrm>
            <a:off x="3286125" y="2895600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7" idx="0"/>
          </p:cNvCxnSpPr>
          <p:nvPr/>
        </p:nvCxnSpPr>
        <p:spPr>
          <a:xfrm>
            <a:off x="3286125" y="4572000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6" idx="2"/>
            <a:endCxn id="7" idx="3"/>
          </p:cNvCxnSpPr>
          <p:nvPr/>
        </p:nvCxnSpPr>
        <p:spPr>
          <a:xfrm rot="5400000">
            <a:off x="4129088" y="4271963"/>
            <a:ext cx="1219200" cy="18192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1"/>
            <a:endCxn id="9" idx="3"/>
          </p:cNvCxnSpPr>
          <p:nvPr/>
        </p:nvCxnSpPr>
        <p:spPr>
          <a:xfrm flipH="1">
            <a:off x="1771650" y="4114800"/>
            <a:ext cx="9715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57850" y="45998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1</a:t>
            </a:r>
            <a:endParaRPr 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6953250" y="2133600"/>
            <a:ext cx="381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*</a:t>
            </a:r>
            <a:endParaRPr 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6267450" y="2133600"/>
            <a:ext cx="381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29050" y="2133600"/>
            <a:ext cx="381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*</a:t>
            </a:r>
            <a:endParaRPr 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5715000" y="3352800"/>
            <a:ext cx="381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71850" y="3352800"/>
            <a:ext cx="381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*</a:t>
            </a:r>
            <a:endParaRPr lang="en-US" sz="1600"/>
          </a:p>
        </p:txBody>
      </p:sp>
      <p:sp>
        <p:nvSpPr>
          <p:cNvPr id="47" name="TextBox 46"/>
          <p:cNvSpPr txBox="1"/>
          <p:nvPr/>
        </p:nvSpPr>
        <p:spPr>
          <a:xfrm>
            <a:off x="3371014" y="2895600"/>
            <a:ext cx="381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*</a:t>
            </a:r>
            <a:endParaRPr lang="en-US" sz="1600"/>
          </a:p>
        </p:txBody>
      </p:sp>
      <p:sp>
        <p:nvSpPr>
          <p:cNvPr id="48" name="TextBox 47"/>
          <p:cNvSpPr txBox="1"/>
          <p:nvPr/>
        </p:nvSpPr>
        <p:spPr>
          <a:xfrm>
            <a:off x="3905250" y="54864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95650" y="4572000"/>
            <a:ext cx="381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95650" y="5029200"/>
            <a:ext cx="381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71650" y="38100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1</a:t>
            </a:r>
            <a:endParaRPr lang="en-US" sz="1200"/>
          </a:p>
        </p:txBody>
      </p:sp>
      <p:sp>
        <p:nvSpPr>
          <p:cNvPr id="53" name="TextBox 52"/>
          <p:cNvSpPr txBox="1"/>
          <p:nvPr/>
        </p:nvSpPr>
        <p:spPr>
          <a:xfrm>
            <a:off x="2457450" y="38100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1</a:t>
            </a:r>
            <a:endParaRPr lang="en-US" sz="1200"/>
          </a:p>
        </p:txBody>
      </p:sp>
      <p:sp>
        <p:nvSpPr>
          <p:cNvPr id="54" name="TextBox 53"/>
          <p:cNvSpPr txBox="1"/>
          <p:nvPr/>
        </p:nvSpPr>
        <p:spPr>
          <a:xfrm>
            <a:off x="4819650" y="21336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1</a:t>
            </a:r>
            <a:endParaRPr lang="en-US" sz="1200"/>
          </a:p>
        </p:txBody>
      </p:sp>
      <p:sp>
        <p:nvSpPr>
          <p:cNvPr id="55" name="TextBox 54"/>
          <p:cNvSpPr txBox="1"/>
          <p:nvPr/>
        </p:nvSpPr>
        <p:spPr>
          <a:xfrm>
            <a:off x="304800" y="228600"/>
            <a:ext cx="2611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Ezord Database models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05400" y="304800"/>
            <a:ext cx="1085850" cy="914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Profile</a:t>
            </a:r>
            <a:endParaRPr lang="en-US" sz="1200"/>
          </a:p>
        </p:txBody>
      </p:sp>
      <p:cxnSp>
        <p:nvCxnSpPr>
          <p:cNvPr id="57" name="Straight Connector 56"/>
          <p:cNvCxnSpPr>
            <a:stCxn id="4" idx="0"/>
            <a:endCxn id="56" idx="2"/>
          </p:cNvCxnSpPr>
          <p:nvPr/>
        </p:nvCxnSpPr>
        <p:spPr>
          <a:xfrm flipV="1">
            <a:off x="5648325" y="1219200"/>
            <a:ext cx="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715000" y="12192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1</a:t>
            </a:r>
            <a:endParaRPr lang="en-US" sz="1200"/>
          </a:p>
        </p:txBody>
      </p:sp>
      <p:sp>
        <p:nvSpPr>
          <p:cNvPr id="61" name="TextBox 60"/>
          <p:cNvSpPr txBox="1"/>
          <p:nvPr/>
        </p:nvSpPr>
        <p:spPr>
          <a:xfrm>
            <a:off x="5715000" y="17042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1</a:t>
            </a:r>
            <a:endParaRPr 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5715000" y="29234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1</a:t>
            </a:r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Nhung</dc:creator>
  <cp:lastModifiedBy>Nhung</cp:lastModifiedBy>
  <cp:revision>7</cp:revision>
  <dcterms:created xsi:type="dcterms:W3CDTF">2012-03-26T08:47:04Z</dcterms:created>
  <dcterms:modified xsi:type="dcterms:W3CDTF">2012-03-26T09:07:06Z</dcterms:modified>
</cp:coreProperties>
</file>