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8EE-961A-47D4-B1A3-7FEE5A97D377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AB35-431B-4214-930A-C3D5B587F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8EE-961A-47D4-B1A3-7FEE5A97D377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AB35-431B-4214-930A-C3D5B587F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8EE-961A-47D4-B1A3-7FEE5A97D377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AB35-431B-4214-930A-C3D5B587F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8EE-961A-47D4-B1A3-7FEE5A97D377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AB35-431B-4214-930A-C3D5B587F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8EE-961A-47D4-B1A3-7FEE5A97D377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AB35-431B-4214-930A-C3D5B587F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8EE-961A-47D4-B1A3-7FEE5A97D377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AB35-431B-4214-930A-C3D5B587F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8EE-961A-47D4-B1A3-7FEE5A97D377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AB35-431B-4214-930A-C3D5B587F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8EE-961A-47D4-B1A3-7FEE5A97D377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AB35-431B-4214-930A-C3D5B587F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8EE-961A-47D4-B1A3-7FEE5A97D377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AB35-431B-4214-930A-C3D5B587F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8EE-961A-47D4-B1A3-7FEE5A97D377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AB35-431B-4214-930A-C3D5B587F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8EE-961A-47D4-B1A3-7FEE5A97D377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AB35-431B-4214-930A-C3D5B587F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4D8EE-961A-47D4-B1A3-7FEE5A97D377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6AB35-431B-4214-930A-C3D5B587FD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143000" y="533400"/>
            <a:ext cx="6934200" cy="22098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3505200" y="5334000"/>
            <a:ext cx="2133600" cy="13716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Ezord database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752600" y="990600"/>
            <a:ext cx="1752600" cy="1524000"/>
            <a:chOff x="1524000" y="2209800"/>
            <a:chExt cx="1752600" cy="1524000"/>
          </a:xfrm>
        </p:grpSpPr>
        <p:sp>
          <p:nvSpPr>
            <p:cNvPr id="20" name="Flowchart: Card 19"/>
            <p:cNvSpPr/>
            <p:nvPr/>
          </p:nvSpPr>
          <p:spPr>
            <a:xfrm flipH="1">
              <a:off x="1524000" y="2209800"/>
              <a:ext cx="609600" cy="228600"/>
            </a:xfrm>
            <a:prstGeom prst="flowChartPunchedCar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524000" y="2438400"/>
              <a:ext cx="1752600" cy="1295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Service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0000" y="990600"/>
            <a:ext cx="1752600" cy="1524000"/>
            <a:chOff x="3886200" y="2209800"/>
            <a:chExt cx="1752600" cy="1524000"/>
          </a:xfrm>
        </p:grpSpPr>
        <p:sp>
          <p:nvSpPr>
            <p:cNvPr id="21" name="Flowchart: Card 20"/>
            <p:cNvSpPr/>
            <p:nvPr/>
          </p:nvSpPr>
          <p:spPr>
            <a:xfrm flipH="1">
              <a:off x="3886200" y="2209800"/>
              <a:ext cx="609600" cy="228600"/>
            </a:xfrm>
            <a:prstGeom prst="flowChartPunchedCar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86200" y="2438400"/>
              <a:ext cx="1752600" cy="1295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Order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91200" y="990600"/>
            <a:ext cx="1600200" cy="1524000"/>
            <a:chOff x="6248400" y="2133600"/>
            <a:chExt cx="1600200" cy="1524000"/>
          </a:xfrm>
        </p:grpSpPr>
        <p:sp>
          <p:nvSpPr>
            <p:cNvPr id="24" name="Flowchart: Card 23"/>
            <p:cNvSpPr/>
            <p:nvPr/>
          </p:nvSpPr>
          <p:spPr>
            <a:xfrm flipH="1">
              <a:off x="6248400" y="2133600"/>
              <a:ext cx="609600" cy="228600"/>
            </a:xfrm>
            <a:prstGeom prst="flowChartPunchedCar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48400" y="2362200"/>
              <a:ext cx="1600200" cy="1295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Admin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1143000" y="2971800"/>
            <a:ext cx="6934200" cy="16764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447800" y="3581400"/>
            <a:ext cx="99060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590800" y="3581400"/>
            <a:ext cx="129540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MenuItem</a:t>
            </a:r>
            <a:endParaRPr lang="en-US" dirty="0"/>
          </a:p>
        </p:txBody>
      </p:sp>
      <p:sp>
        <p:nvSpPr>
          <p:cNvPr id="38" name="Up-Down Arrow 37"/>
          <p:cNvSpPr/>
          <p:nvPr/>
        </p:nvSpPr>
        <p:spPr>
          <a:xfrm>
            <a:off x="4419600" y="4800600"/>
            <a:ext cx="304800" cy="45720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114800" y="3581400"/>
            <a:ext cx="99060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410200" y="3581400"/>
            <a:ext cx="99060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370629" y="533400"/>
            <a:ext cx="1905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Ezord packages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05600" y="3581400"/>
            <a:ext cx="99060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70629" y="3048000"/>
            <a:ext cx="1716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Ezord core models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6800" y="0"/>
            <a:ext cx="2010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Structure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33400" y="685800"/>
            <a:ext cx="2895600" cy="22098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685800"/>
            <a:ext cx="4495800" cy="22098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762000" y="4114800"/>
            <a:ext cx="2133600" cy="13716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Ezord database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6800" y="1143000"/>
            <a:ext cx="1752600" cy="1524000"/>
            <a:chOff x="1524000" y="2209800"/>
            <a:chExt cx="1752600" cy="1524000"/>
          </a:xfrm>
        </p:grpSpPr>
        <p:sp>
          <p:nvSpPr>
            <p:cNvPr id="7" name="Flowchart: Card 6"/>
            <p:cNvSpPr/>
            <p:nvPr/>
          </p:nvSpPr>
          <p:spPr>
            <a:xfrm flipH="1">
              <a:off x="1524000" y="2209800"/>
              <a:ext cx="609600" cy="228600"/>
            </a:xfrm>
            <a:prstGeom prst="flowChartPunchedCar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4000" y="2438400"/>
              <a:ext cx="1752600" cy="1295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Service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3400" y="1143000"/>
            <a:ext cx="1752600" cy="1524000"/>
            <a:chOff x="3886200" y="2209800"/>
            <a:chExt cx="1752600" cy="1524000"/>
          </a:xfrm>
        </p:grpSpPr>
        <p:sp>
          <p:nvSpPr>
            <p:cNvPr id="10" name="Flowchart: Card 9"/>
            <p:cNvSpPr/>
            <p:nvPr/>
          </p:nvSpPr>
          <p:spPr>
            <a:xfrm flipH="1">
              <a:off x="3886200" y="2209800"/>
              <a:ext cx="609600" cy="228600"/>
            </a:xfrm>
            <a:prstGeom prst="flowChartPunchedCar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86200" y="2438400"/>
              <a:ext cx="1752600" cy="1295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Order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24600" y="1143000"/>
            <a:ext cx="1600200" cy="1524000"/>
            <a:chOff x="6248400" y="2133600"/>
            <a:chExt cx="1600200" cy="1524000"/>
          </a:xfrm>
        </p:grpSpPr>
        <p:sp>
          <p:nvSpPr>
            <p:cNvPr id="13" name="Flowchart: Card 12"/>
            <p:cNvSpPr/>
            <p:nvPr/>
          </p:nvSpPr>
          <p:spPr>
            <a:xfrm flipH="1">
              <a:off x="6248400" y="2133600"/>
              <a:ext cx="609600" cy="228600"/>
            </a:xfrm>
            <a:prstGeom prst="flowChartPunchedCar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2362200"/>
              <a:ext cx="1600200" cy="1295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Admin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810000" y="3276600"/>
            <a:ext cx="4495800" cy="29718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00600" y="4191000"/>
            <a:ext cx="99060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191000"/>
            <a:ext cx="129540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MenuItem</a:t>
            </a:r>
            <a:endParaRPr lang="en-US" dirty="0"/>
          </a:p>
        </p:txBody>
      </p:sp>
      <p:sp>
        <p:nvSpPr>
          <p:cNvPr id="18" name="Up-Down Arrow 17"/>
          <p:cNvSpPr/>
          <p:nvPr/>
        </p:nvSpPr>
        <p:spPr>
          <a:xfrm>
            <a:off x="1752600" y="3200400"/>
            <a:ext cx="304800" cy="45720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43400" y="5181600"/>
            <a:ext cx="99060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86400" y="5181600"/>
            <a:ext cx="99060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14800" y="6858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Ezord www packages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400" y="5181600"/>
            <a:ext cx="99060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14800" y="3429000"/>
            <a:ext cx="1716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Ezord core models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 rot="5400000">
            <a:off x="3200400" y="4572000"/>
            <a:ext cx="304800" cy="45720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2000" y="6858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Ezord mobile package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294" y="0"/>
            <a:ext cx="1905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Future Structure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38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Nhung</dc:creator>
  <cp:lastModifiedBy>Nhung</cp:lastModifiedBy>
  <cp:revision>16</cp:revision>
  <dcterms:created xsi:type="dcterms:W3CDTF">2012-03-23T05:30:27Z</dcterms:created>
  <dcterms:modified xsi:type="dcterms:W3CDTF">2012-03-23T06:46:45Z</dcterms:modified>
</cp:coreProperties>
</file>