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4439-73FC-42BE-A436-FDFC48674DF2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B24D-C248-492A-9CDF-3647CCEE6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3000" y="2362200"/>
            <a:ext cx="381000" cy="762000"/>
            <a:chOff x="1524000" y="1066800"/>
            <a:chExt cx="533400" cy="1066800"/>
          </a:xfrm>
        </p:grpSpPr>
        <p:sp>
          <p:nvSpPr>
            <p:cNvPr id="5" name="Oval 4"/>
            <p:cNvSpPr/>
            <p:nvPr/>
          </p:nvSpPr>
          <p:spPr>
            <a:xfrm>
              <a:off x="1600200" y="1066800"/>
              <a:ext cx="304800" cy="3048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1752600" y="1371600"/>
              <a:ext cx="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524000" y="1752600"/>
              <a:ext cx="22860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752600" y="1752600"/>
              <a:ext cx="22860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524000" y="1524000"/>
              <a:ext cx="533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3505200" y="1066800"/>
            <a:ext cx="1752600" cy="74352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Place an order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29000" y="3505200"/>
            <a:ext cx="1828800" cy="77585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Checkout an order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1828800" y="1438564"/>
            <a:ext cx="1676400" cy="1304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2"/>
          </p:cNvCxnSpPr>
          <p:nvPr/>
        </p:nvCxnSpPr>
        <p:spPr>
          <a:xfrm>
            <a:off x="1828800" y="2743200"/>
            <a:ext cx="1600200" cy="1149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29000" y="2209800"/>
            <a:ext cx="1828800" cy="77585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 tables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20" idx="2"/>
          </p:cNvCxnSpPr>
          <p:nvPr/>
        </p:nvCxnSpPr>
        <p:spPr>
          <a:xfrm flipV="1">
            <a:off x="1828800" y="2597728"/>
            <a:ext cx="1600200" cy="14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" y="228600"/>
            <a:ext cx="3265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usercase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0600" y="182880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Waiter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429000" y="4953000"/>
            <a:ext cx="1752600" cy="74352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Receive orders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219200" y="4986754"/>
            <a:ext cx="381000" cy="762000"/>
            <a:chOff x="1524000" y="1066800"/>
            <a:chExt cx="533400" cy="1066800"/>
          </a:xfrm>
        </p:grpSpPr>
        <p:sp>
          <p:nvSpPr>
            <p:cNvPr id="49" name="Oval 48"/>
            <p:cNvSpPr/>
            <p:nvPr/>
          </p:nvSpPr>
          <p:spPr>
            <a:xfrm>
              <a:off x="1600200" y="1066800"/>
              <a:ext cx="304800" cy="3048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>
            <a:xfrm>
              <a:off x="1752600" y="1371600"/>
              <a:ext cx="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524000" y="1752600"/>
              <a:ext cx="22860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752600" y="1752600"/>
              <a:ext cx="22860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524000" y="1524000"/>
              <a:ext cx="533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62000" y="4495800"/>
            <a:ext cx="1393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Chef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5" name="Straight Arrow Connector 54"/>
          <p:cNvCxnSpPr>
            <a:endCxn id="47" idx="2"/>
          </p:cNvCxnSpPr>
          <p:nvPr/>
        </p:nvCxnSpPr>
        <p:spPr>
          <a:xfrm flipV="1">
            <a:off x="1905000" y="5324764"/>
            <a:ext cx="1524000" cy="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00800" y="4953000"/>
            <a:ext cx="1752600" cy="74352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Confirm order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  <a:endCxn id="47" idx="6"/>
          </p:cNvCxnSpPr>
          <p:nvPr/>
        </p:nvCxnSpPr>
        <p:spPr>
          <a:xfrm flipH="1">
            <a:off x="5181600" y="5324764"/>
            <a:ext cx="121920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34000" y="4953000"/>
            <a:ext cx="99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 Extend &gt;&gt;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168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Place an order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33600" y="2209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10400" y="3657600"/>
            <a:ext cx="228600" cy="228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6"/>
            <a:endCxn id="97" idx="1"/>
          </p:cNvCxnSpPr>
          <p:nvPr/>
        </p:nvCxnSpPr>
        <p:spPr>
          <a:xfrm>
            <a:off x="2286000" y="2286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5029200" y="1828800"/>
            <a:ext cx="9144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menu item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97" idx="3"/>
            <a:endCxn id="12" idx="1"/>
          </p:cNvCxnSpPr>
          <p:nvPr/>
        </p:nvCxnSpPr>
        <p:spPr>
          <a:xfrm>
            <a:off x="4191000" y="2286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2"/>
            <a:endCxn id="72" idx="0"/>
          </p:cNvCxnSpPr>
          <p:nvPr/>
        </p:nvCxnSpPr>
        <p:spPr>
          <a:xfrm>
            <a:off x="5486400" y="2743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4876800" y="3429000"/>
            <a:ext cx="12192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order</a:t>
            </a:r>
            <a:endParaRPr lang="en-US" sz="1200" dirty="0"/>
          </a:p>
        </p:txBody>
      </p:sp>
      <p:cxnSp>
        <p:nvCxnSpPr>
          <p:cNvPr id="82" name="Straight Arrow Connector 81"/>
          <p:cNvCxnSpPr>
            <a:stCxn id="72" idx="3"/>
            <a:endCxn id="6" idx="2"/>
          </p:cNvCxnSpPr>
          <p:nvPr/>
        </p:nvCxnSpPr>
        <p:spPr>
          <a:xfrm>
            <a:off x="6096000" y="37719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olded Corner 96"/>
          <p:cNvSpPr/>
          <p:nvPr/>
        </p:nvSpPr>
        <p:spPr>
          <a:xfrm>
            <a:off x="3200400" y="1828800"/>
            <a:ext cx="9906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coffee tables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1466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 tables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33600" y="2286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3276600" y="1905000"/>
            <a:ext cx="9906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an order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6"/>
            <a:endCxn id="6" idx="1"/>
          </p:cNvCxnSpPr>
          <p:nvPr/>
        </p:nvCxnSpPr>
        <p:spPr>
          <a:xfrm>
            <a:off x="2286000" y="2362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lded Corner 7"/>
          <p:cNvSpPr/>
          <p:nvPr/>
        </p:nvSpPr>
        <p:spPr>
          <a:xfrm>
            <a:off x="5105400" y="1905000"/>
            <a:ext cx="9906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tables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4267200" y="2362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953000" y="3505200"/>
            <a:ext cx="12954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Move order to tables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8" idx="2"/>
            <a:endCxn id="13" idx="0"/>
          </p:cNvCxnSpPr>
          <p:nvPr/>
        </p:nvCxnSpPr>
        <p:spPr>
          <a:xfrm>
            <a:off x="5600700" y="2819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39000" y="3733800"/>
            <a:ext cx="228600" cy="228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3" idx="3"/>
            <a:endCxn id="18" idx="2"/>
          </p:cNvCxnSpPr>
          <p:nvPr/>
        </p:nvCxnSpPr>
        <p:spPr>
          <a:xfrm>
            <a:off x="6248400" y="38481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1713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Receive orders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28800" y="1981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2971800" y="1600200"/>
            <a:ext cx="10668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List of orders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3" idx="6"/>
            <a:endCxn id="5" idx="1"/>
          </p:cNvCxnSpPr>
          <p:nvPr/>
        </p:nvCxnSpPr>
        <p:spPr>
          <a:xfrm>
            <a:off x="1981200" y="2057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lded Corner 10"/>
          <p:cNvSpPr/>
          <p:nvPr/>
        </p:nvSpPr>
        <p:spPr>
          <a:xfrm>
            <a:off x="4876800" y="1600200"/>
            <a:ext cx="12192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 details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4038600" y="2057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24" idx="0"/>
          </p:cNvCxnSpPr>
          <p:nvPr/>
        </p:nvCxnSpPr>
        <p:spPr>
          <a:xfrm>
            <a:off x="35052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olded Corner 23"/>
          <p:cNvSpPr/>
          <p:nvPr/>
        </p:nvSpPr>
        <p:spPr>
          <a:xfrm>
            <a:off x="2895600" y="3124200"/>
            <a:ext cx="12192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Item summary</a:t>
            </a:r>
            <a:endParaRPr lang="en-US" sz="1200" dirty="0"/>
          </a:p>
        </p:txBody>
      </p:sp>
      <p:sp>
        <p:nvSpPr>
          <p:cNvPr id="27" name="Folded Corner 26"/>
          <p:cNvSpPr/>
          <p:nvPr/>
        </p:nvSpPr>
        <p:spPr>
          <a:xfrm>
            <a:off x="4876800" y="3124200"/>
            <a:ext cx="12192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a chef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4" idx="3"/>
            <a:endCxn id="27" idx="1"/>
          </p:cNvCxnSpPr>
          <p:nvPr/>
        </p:nvCxnSpPr>
        <p:spPr>
          <a:xfrm>
            <a:off x="4114800" y="3581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27" idx="0"/>
          </p:cNvCxnSpPr>
          <p:nvPr/>
        </p:nvCxnSpPr>
        <p:spPr>
          <a:xfrm>
            <a:off x="5486400" y="2514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800600" y="4572000"/>
            <a:ext cx="13716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order status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27" idx="2"/>
            <a:endCxn id="34" idx="0"/>
          </p:cNvCxnSpPr>
          <p:nvPr/>
        </p:nvCxnSpPr>
        <p:spPr>
          <a:xfrm>
            <a:off x="5486400" y="4038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162800" y="4800600"/>
            <a:ext cx="228600" cy="228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4" idx="3"/>
            <a:endCxn id="40" idx="2"/>
          </p:cNvCxnSpPr>
          <p:nvPr/>
        </p:nvCxnSpPr>
        <p:spPr>
          <a:xfrm>
            <a:off x="6172200" y="49149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171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Confirm order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95600" y="2362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4038600" y="1981200"/>
            <a:ext cx="10668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pending orders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3" idx="6"/>
            <a:endCxn id="5" idx="1"/>
          </p:cNvCxnSpPr>
          <p:nvPr/>
        </p:nvCxnSpPr>
        <p:spPr>
          <a:xfrm>
            <a:off x="3048000" y="2438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886200" y="3657600"/>
            <a:ext cx="13716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 order status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248400" y="3886200"/>
            <a:ext cx="228600" cy="228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3"/>
            <a:endCxn id="8" idx="2"/>
          </p:cNvCxnSpPr>
          <p:nvPr/>
        </p:nvCxnSpPr>
        <p:spPr>
          <a:xfrm>
            <a:off x="5257800" y="40005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4572000" y="2895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178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Checkout order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362200" y="1600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" idx="6"/>
            <a:endCxn id="10" idx="1"/>
          </p:cNvCxnSpPr>
          <p:nvPr/>
        </p:nvCxnSpPr>
        <p:spPr>
          <a:xfrm>
            <a:off x="2514600" y="1676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752600" y="2743200"/>
            <a:ext cx="13716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bill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629400" y="5181600"/>
            <a:ext cx="241300" cy="228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4" idx="2"/>
            <a:endCxn id="8" idx="0"/>
          </p:cNvCxnSpPr>
          <p:nvPr/>
        </p:nvCxnSpPr>
        <p:spPr>
          <a:xfrm>
            <a:off x="6743700" y="4724400"/>
            <a:ext cx="63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3886200" y="1219200"/>
            <a:ext cx="12192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 details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10" idx="2"/>
            <a:endCxn id="18" idx="0"/>
          </p:cNvCxnSpPr>
          <p:nvPr/>
        </p:nvCxnSpPr>
        <p:spPr>
          <a:xfrm>
            <a:off x="4495800" y="2133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3733800" y="2590800"/>
            <a:ext cx="1524000" cy="9144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checkout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18" idx="3"/>
            <a:endCxn id="10" idx="3"/>
          </p:cNvCxnSpPr>
          <p:nvPr/>
        </p:nvCxnSpPr>
        <p:spPr>
          <a:xfrm flipH="1" flipV="1">
            <a:off x="5105400" y="1676400"/>
            <a:ext cx="152400" cy="1371600"/>
          </a:xfrm>
          <a:prstGeom prst="bentConnector3">
            <a:avLst>
              <a:gd name="adj1" fmla="val -4897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1"/>
            <a:endCxn id="7" idx="3"/>
          </p:cNvCxnSpPr>
          <p:nvPr/>
        </p:nvCxnSpPr>
        <p:spPr>
          <a:xfrm flipH="1">
            <a:off x="3124200" y="3048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72994" y="266700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52800" y="26670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8" name="Folded Corner 37"/>
          <p:cNvSpPr/>
          <p:nvPr/>
        </p:nvSpPr>
        <p:spPr>
          <a:xfrm>
            <a:off x="1828800" y="3962400"/>
            <a:ext cx="12192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 details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7" idx="2"/>
            <a:endCxn id="38" idx="0"/>
          </p:cNvCxnSpPr>
          <p:nvPr/>
        </p:nvCxnSpPr>
        <p:spPr>
          <a:xfrm>
            <a:off x="2438400" y="3352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019800" y="4114800"/>
            <a:ext cx="14478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Finalize order</a:t>
            </a:r>
            <a:endParaRPr lang="en-US" sz="1200" dirty="0"/>
          </a:p>
        </p:txBody>
      </p:sp>
      <p:sp>
        <p:nvSpPr>
          <p:cNvPr id="45" name="Flowchart: Decision 44"/>
          <p:cNvSpPr/>
          <p:nvPr/>
        </p:nvSpPr>
        <p:spPr>
          <a:xfrm>
            <a:off x="3810000" y="3962400"/>
            <a:ext cx="1524000" cy="9144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payment</a:t>
            </a:r>
            <a:endParaRPr lang="en-US" sz="1200" dirty="0"/>
          </a:p>
        </p:txBody>
      </p:sp>
      <p:cxnSp>
        <p:nvCxnSpPr>
          <p:cNvPr id="49" name="Elbow Connector 48"/>
          <p:cNvCxnSpPr>
            <a:stCxn id="45" idx="2"/>
            <a:endCxn id="38" idx="2"/>
          </p:cNvCxnSpPr>
          <p:nvPr/>
        </p:nvCxnSpPr>
        <p:spPr>
          <a:xfrm rot="5400000">
            <a:off x="3505200" y="3810000"/>
            <a:ext cx="12700" cy="2133600"/>
          </a:xfrm>
          <a:prstGeom prst="bentConnector3">
            <a:avLst>
              <a:gd name="adj1" fmla="val 40554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8" idx="3"/>
            <a:endCxn id="45" idx="1"/>
          </p:cNvCxnSpPr>
          <p:nvPr/>
        </p:nvCxnSpPr>
        <p:spPr>
          <a:xfrm>
            <a:off x="30480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  <a:endCxn id="44" idx="1"/>
          </p:cNvCxnSpPr>
          <p:nvPr/>
        </p:nvCxnSpPr>
        <p:spPr>
          <a:xfrm>
            <a:off x="5334000" y="4419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34000" y="41148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114800" y="495300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84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Nhung</dc:creator>
  <cp:lastModifiedBy>Nhung</cp:lastModifiedBy>
  <cp:revision>74</cp:revision>
  <dcterms:created xsi:type="dcterms:W3CDTF">2012-03-23T06:39:29Z</dcterms:created>
  <dcterms:modified xsi:type="dcterms:W3CDTF">2012-03-26T09:24:59Z</dcterms:modified>
</cp:coreProperties>
</file>