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508" autoAdjust="0"/>
    <p:restoredTop sz="90476" autoAdjust="0"/>
  </p:normalViewPr>
  <p:slideViewPr>
    <p:cSldViewPr>
      <p:cViewPr varScale="1">
        <p:scale>
          <a:sx n="101" d="100"/>
          <a:sy n="101" d="100"/>
        </p:scale>
        <p:origin x="-7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6670B5-29F7-4AE7-AD83-39470DEC8780}" type="datetimeFigureOut">
              <a:rPr lang="de-AT" smtClean="0"/>
              <a:t>14.03.2011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91D448-DC21-44A0-9F7E-A302E6F78745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Haussteuerung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Programmieren</a:t>
            </a:r>
            <a:r>
              <a:rPr lang="de-AT" baseline="0" dirty="0" smtClean="0"/>
              <a:t> auf „Hardware“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Der</a:t>
            </a:r>
            <a:r>
              <a:rPr lang="de-AT" baseline="0" dirty="0" smtClean="0"/>
              <a:t> Untersatz</a:t>
            </a:r>
            <a:endParaRPr lang="de-AT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46518" y="2240443"/>
            <a:ext cx="3368282" cy="298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nhaltsplatzhalter 5" descr="har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83968" y="2242572"/>
            <a:ext cx="3693742" cy="298662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Steuerung</a:t>
            </a:r>
            <a:r>
              <a:rPr lang="de-AT" baseline="0" dirty="0" smtClean="0"/>
              <a:t> von: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r>
              <a:rPr lang="de-AT" sz="3600" dirty="0" smtClean="0"/>
              <a:t>Lichtern</a:t>
            </a:r>
          </a:p>
          <a:p>
            <a:r>
              <a:rPr lang="de-AT" sz="3600" dirty="0" err="1" smtClean="0"/>
              <a:t>Rolos</a:t>
            </a:r>
            <a:endParaRPr lang="de-AT" sz="3600" dirty="0" smtClean="0"/>
          </a:p>
          <a:p>
            <a:r>
              <a:rPr lang="de-AT" sz="3600" dirty="0" smtClean="0"/>
              <a:t>Raumtemperatur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smtClean="0"/>
              <a:t>Überwachung</a:t>
            </a:r>
            <a:r>
              <a:rPr lang="de-AT" baseline="0" dirty="0" smtClean="0"/>
              <a:t> von: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Raumtemperatur</a:t>
            </a:r>
          </a:p>
          <a:p>
            <a:r>
              <a:rPr lang="de-AT" dirty="0" smtClean="0"/>
              <a:t>Strom</a:t>
            </a:r>
          </a:p>
          <a:p>
            <a:r>
              <a:rPr lang="de-AT" dirty="0" smtClean="0"/>
              <a:t>Leitungsdruck</a:t>
            </a:r>
          </a:p>
          <a:p>
            <a:r>
              <a:rPr lang="de-AT" dirty="0" smtClean="0"/>
              <a:t>Außentemperatur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smtClean="0"/>
              <a:t>Zusätzlich: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Webinterface</a:t>
            </a:r>
          </a:p>
          <a:p>
            <a:r>
              <a:rPr lang="de-AT" dirty="0" smtClean="0"/>
              <a:t>Datenüberwachung</a:t>
            </a:r>
          </a:p>
          <a:p>
            <a:r>
              <a:rPr lang="de-AT" dirty="0" smtClean="0"/>
              <a:t>Datenbanksystem</a:t>
            </a:r>
          </a:p>
          <a:p>
            <a:r>
              <a:rPr lang="de-AT" dirty="0" smtClean="0"/>
              <a:t>Mobile App</a:t>
            </a:r>
            <a:endParaRPr lang="de-AT" baseline="0" dirty="0" smtClean="0"/>
          </a:p>
          <a:p>
            <a:r>
              <a:rPr lang="de-AT" baseline="0" dirty="0" smtClean="0"/>
              <a:t>Wlan Anbindung</a:t>
            </a:r>
          </a:p>
          <a:p>
            <a:r>
              <a:rPr lang="de-AT" baseline="0" dirty="0" smtClean="0"/>
              <a:t>Reaktionen des System bei veränderten Umweltbedingungen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Danke für eure Aufmerksamkeit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>
              <a:buNone/>
            </a:pPr>
            <a:r>
              <a:rPr lang="de-AT" dirty="0" smtClean="0"/>
              <a:t>Gerald </a:t>
            </a:r>
            <a:r>
              <a:rPr lang="de-AT" dirty="0" err="1" smtClean="0"/>
              <a:t>Birklbauer</a:t>
            </a:r>
            <a:endParaRPr lang="de-A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42</Words>
  <Application>Microsoft Office PowerPoint</Application>
  <PresentationFormat>Bildschirmpräsentation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Haemera</vt:lpstr>
      <vt:lpstr>Haussteuerung</vt:lpstr>
      <vt:lpstr>Der Untersatz</vt:lpstr>
      <vt:lpstr>Steuerung von:</vt:lpstr>
      <vt:lpstr>Überwachung von:</vt:lpstr>
      <vt:lpstr>Zusätzlich:</vt:lpstr>
      <vt:lpstr>Folie 6</vt:lpstr>
      <vt:lpstr>Danke für eure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Haussteuerung</dc:title>
  <dc:creator>E20307</dc:creator>
  <cp:lastModifiedBy>E20307</cp:lastModifiedBy>
  <cp:revision>4</cp:revision>
  <dcterms:created xsi:type="dcterms:W3CDTF">2011-03-14T19:48:42Z</dcterms:created>
  <dcterms:modified xsi:type="dcterms:W3CDTF">2011-03-14T20:22:37Z</dcterms:modified>
</cp:coreProperties>
</file>