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10" autoAdjust="0"/>
  </p:normalViewPr>
  <p:slideViewPr>
    <p:cSldViewPr>
      <p:cViewPr varScale="1">
        <p:scale>
          <a:sx n="62" d="100"/>
          <a:sy n="62" d="100"/>
        </p:scale>
        <p:origin x="-9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F1F5-5A70-416C-B5E1-08C412F5CB7D}" type="datetimeFigureOut">
              <a:rPr lang="de-AT" smtClean="0"/>
              <a:pPr/>
              <a:t>07.07.2011</a:t>
            </a:fld>
            <a:endParaRPr lang="de-AT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75D-FC9A-4A64-825C-79ABA1856E72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F1F5-5A70-416C-B5E1-08C412F5CB7D}" type="datetimeFigureOut">
              <a:rPr lang="de-AT" smtClean="0"/>
              <a:pPr/>
              <a:t>07.07.2011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75D-FC9A-4A64-825C-79ABA1856E72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F1F5-5A70-416C-B5E1-08C412F5CB7D}" type="datetimeFigureOut">
              <a:rPr lang="de-AT" smtClean="0"/>
              <a:pPr/>
              <a:t>07.07.2011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75D-FC9A-4A64-825C-79ABA1856E72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F1F5-5A70-416C-B5E1-08C412F5CB7D}" type="datetimeFigureOut">
              <a:rPr lang="de-AT" smtClean="0"/>
              <a:pPr/>
              <a:t>07.07.2011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75D-FC9A-4A64-825C-79ABA1856E72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F1F5-5A70-416C-B5E1-08C412F5CB7D}" type="datetimeFigureOut">
              <a:rPr lang="de-AT" smtClean="0"/>
              <a:pPr/>
              <a:t>07.07.2011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75D-FC9A-4A64-825C-79ABA1856E72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F1F5-5A70-416C-B5E1-08C412F5CB7D}" type="datetimeFigureOut">
              <a:rPr lang="de-AT" smtClean="0"/>
              <a:pPr/>
              <a:t>07.07.2011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75D-FC9A-4A64-825C-79ABA1856E72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F1F5-5A70-416C-B5E1-08C412F5CB7D}" type="datetimeFigureOut">
              <a:rPr lang="de-AT" smtClean="0"/>
              <a:pPr/>
              <a:t>07.07.2011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75D-FC9A-4A64-825C-79ABA1856E72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F1F5-5A70-416C-B5E1-08C412F5CB7D}" type="datetimeFigureOut">
              <a:rPr lang="de-AT" smtClean="0"/>
              <a:pPr/>
              <a:t>07.07.2011</a:t>
            </a:fld>
            <a:endParaRPr lang="de-AT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68875D-FC9A-4A64-825C-79ABA1856E72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F1F5-5A70-416C-B5E1-08C412F5CB7D}" type="datetimeFigureOut">
              <a:rPr lang="de-AT" smtClean="0"/>
              <a:pPr/>
              <a:t>07.07.2011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75D-FC9A-4A64-825C-79ABA1856E72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F1F5-5A70-416C-B5E1-08C412F5CB7D}" type="datetimeFigureOut">
              <a:rPr lang="de-AT" smtClean="0"/>
              <a:pPr/>
              <a:t>07.07.2011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D68875D-FC9A-4A64-825C-79ABA1856E72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1F9F1F5-5A70-416C-B5E1-08C412F5CB7D}" type="datetimeFigureOut">
              <a:rPr lang="de-AT" smtClean="0"/>
              <a:pPr/>
              <a:t>07.07.2011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75D-FC9A-4A64-825C-79ABA1856E72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1F9F1F5-5A70-416C-B5E1-08C412F5CB7D}" type="datetimeFigureOut">
              <a:rPr lang="de-AT" smtClean="0"/>
              <a:pPr/>
              <a:t>07.07.2011</a:t>
            </a:fld>
            <a:endParaRPr lang="de-AT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D68875D-FC9A-4A64-825C-79ABA1856E72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Smart Home</a:t>
            </a:r>
            <a:br>
              <a:rPr lang="de-AT" dirty="0" smtClean="0"/>
            </a:br>
            <a:r>
              <a:rPr lang="de-AT" sz="2800" dirty="0" smtClean="0"/>
              <a:t>Haussteuerung</a:t>
            </a:r>
            <a:endParaRPr lang="de-AT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Projekt der Fachakademie für Angewandte Informatik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 Bitte nun selbst</a:t>
            </a:r>
            <a:r>
              <a:rPr lang="de-AT" baseline="0" dirty="0" smtClean="0"/>
              <a:t> testen.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Projektmitglieder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de-AT" dirty="0" smtClean="0"/>
              <a:t>Huber Christian </a:t>
            </a:r>
          </a:p>
          <a:p>
            <a:pPr lvl="1"/>
            <a:r>
              <a:rPr lang="de-AT" dirty="0" smtClean="0"/>
              <a:t>Chefprogrammierer</a:t>
            </a:r>
            <a:endParaRPr lang="de-AT" dirty="0"/>
          </a:p>
          <a:p>
            <a:endParaRPr lang="de-AT" dirty="0" smtClean="0"/>
          </a:p>
          <a:p>
            <a:r>
              <a:rPr lang="de-AT" dirty="0" smtClean="0"/>
              <a:t>Enzlberger Markus</a:t>
            </a:r>
          </a:p>
          <a:p>
            <a:pPr lvl="1"/>
            <a:r>
              <a:rPr lang="de-AT" dirty="0" smtClean="0"/>
              <a:t>Prototyp Designer</a:t>
            </a:r>
            <a:endParaRPr lang="de-AT" dirty="0"/>
          </a:p>
          <a:p>
            <a:endParaRPr lang="de-AT" dirty="0" smtClean="0"/>
          </a:p>
          <a:p>
            <a:r>
              <a:rPr lang="de-AT" dirty="0" smtClean="0"/>
              <a:t>Birklbauer Gerald</a:t>
            </a:r>
          </a:p>
          <a:p>
            <a:pPr lvl="1"/>
            <a:r>
              <a:rPr lang="de-AT" dirty="0" smtClean="0"/>
              <a:t>Projektleiter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Warum?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smtClean="0"/>
              <a:t>Steigende Digitalisierung</a:t>
            </a:r>
            <a:r>
              <a:rPr lang="de-AT" baseline="0" dirty="0" smtClean="0"/>
              <a:t> des Lebens</a:t>
            </a:r>
          </a:p>
          <a:p>
            <a:r>
              <a:rPr lang="de-AT" baseline="0" dirty="0" smtClean="0"/>
              <a:t>Andere Steuerungssysteme sind sehr teuer</a:t>
            </a:r>
          </a:p>
          <a:p>
            <a:r>
              <a:rPr lang="de-AT" dirty="0" smtClean="0"/>
              <a:t>.net Microframework ist hochaktuell und Preisgünstig</a:t>
            </a:r>
          </a:p>
          <a:p>
            <a:r>
              <a:rPr lang="de-AT" dirty="0" smtClean="0"/>
              <a:t>Programmieren auf „echter“ Hardware ist eine besondere Herausforderung</a:t>
            </a:r>
          </a:p>
          <a:p>
            <a:r>
              <a:rPr lang="de-AT" dirty="0" smtClean="0"/>
              <a:t>Vielschichtige</a:t>
            </a:r>
            <a:r>
              <a:rPr lang="de-AT" baseline="0" dirty="0" smtClean="0"/>
              <a:t> Anforderungen</a:t>
            </a:r>
            <a:endParaRPr lang="de-AT" dirty="0" smtClean="0"/>
          </a:p>
          <a:p>
            <a:r>
              <a:rPr lang="de-AT" dirty="0" smtClean="0"/>
              <a:t>Ein Experiment und die Frage der Machbarkeit</a:t>
            </a:r>
          </a:p>
          <a:p>
            <a:r>
              <a:rPr lang="de-AT" dirty="0" smtClean="0"/>
              <a:t>Eine Herausforderung über den Tellerrand des Programmierers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Die Hardware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38736" cy="4525963"/>
          </a:xfrm>
        </p:spPr>
        <p:txBody>
          <a:bodyPr/>
          <a:lstStyle/>
          <a:p>
            <a:r>
              <a:rPr lang="de-AT" dirty="0" smtClean="0"/>
              <a:t>FEZ Panda</a:t>
            </a:r>
            <a:r>
              <a:rPr lang="de-AT" baseline="0" dirty="0" smtClean="0"/>
              <a:t> II</a:t>
            </a:r>
          </a:p>
          <a:p>
            <a:r>
              <a:rPr lang="de-AT" dirty="0" smtClean="0"/>
              <a:t>Hohe Systemleistung</a:t>
            </a:r>
            <a:br>
              <a:rPr lang="de-AT" dirty="0" smtClean="0"/>
            </a:br>
            <a:r>
              <a:rPr lang="de-AT" dirty="0" smtClean="0"/>
              <a:t>zum günstigen Preis</a:t>
            </a:r>
          </a:p>
          <a:p>
            <a:endParaRPr lang="de-AT" dirty="0" smtClean="0"/>
          </a:p>
        </p:txBody>
      </p:sp>
      <p:pic>
        <p:nvPicPr>
          <p:cNvPr id="6" name="Inhaltsplatzhalter 5" descr="FEZ_Panda_board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197359" y="1772816"/>
            <a:ext cx="3732998" cy="30658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Die Programmiersprache</a:t>
            </a:r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de-AT" dirty="0" smtClean="0"/>
              <a:t>.net Microframework</a:t>
            </a:r>
          </a:p>
          <a:p>
            <a:r>
              <a:rPr lang="de-AT" dirty="0" smtClean="0"/>
              <a:t>Im</a:t>
            </a:r>
            <a:r>
              <a:rPr lang="de-AT" baseline="0" dirty="0" smtClean="0"/>
              <a:t> Visual Studio zu Programmieren</a:t>
            </a:r>
          </a:p>
          <a:p>
            <a:r>
              <a:rPr lang="de-AT" dirty="0" smtClean="0"/>
              <a:t>GHI Electronics</a:t>
            </a:r>
            <a:r>
              <a:rPr lang="de-AT" baseline="0" dirty="0" smtClean="0"/>
              <a:t> bietet die Möglichkeit fertige Bibliotheken für deren Hardware einzubinden und zu verwenden</a:t>
            </a:r>
          </a:p>
          <a:p>
            <a:r>
              <a:rPr lang="de-AT" baseline="0" dirty="0" smtClean="0"/>
              <a:t>Hohe Flexibilität</a:t>
            </a:r>
            <a:r>
              <a:rPr lang="de-AT" dirty="0" smtClean="0"/>
              <a:t> und hohe Funktionalität</a:t>
            </a:r>
          </a:p>
          <a:p>
            <a:r>
              <a:rPr lang="de-AT" dirty="0" smtClean="0"/>
              <a:t>Open 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Prototyp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de-AT" dirty="0" smtClean="0"/>
              <a:t>Vorzeigbarkeit</a:t>
            </a:r>
            <a:r>
              <a:rPr lang="de-AT" baseline="0" dirty="0" smtClean="0"/>
              <a:t> des Projektes</a:t>
            </a:r>
          </a:p>
          <a:p>
            <a:r>
              <a:rPr lang="de-AT" baseline="0" dirty="0" smtClean="0"/>
              <a:t>Look and Feel </a:t>
            </a:r>
          </a:p>
          <a:p>
            <a:r>
              <a:rPr lang="de-AT" dirty="0" smtClean="0"/>
              <a:t>W</a:t>
            </a:r>
            <a:r>
              <a:rPr lang="de-AT" baseline="0" dirty="0" smtClean="0"/>
              <a:t>as ist möglich</a:t>
            </a:r>
          </a:p>
          <a:p>
            <a:r>
              <a:rPr lang="de-AT" baseline="0" dirty="0" smtClean="0"/>
              <a:t>Veranschaulichung der Licht</a:t>
            </a:r>
            <a:r>
              <a:rPr lang="de-AT" dirty="0" smtClean="0"/>
              <a:t> „an/aus“  Prüfung</a:t>
            </a:r>
          </a:p>
          <a:p>
            <a:endParaRPr lang="de-AT" baseline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Webserver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AT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Läuft direkt</a:t>
            </a:r>
            <a:r>
              <a:rPr lang="de-AT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auf der Hardware</a:t>
            </a:r>
            <a:endParaRPr lang="de-AT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AT" baseline="0" dirty="0" smtClean="0"/>
              <a:t>Wird über Wlan angesprochen</a:t>
            </a:r>
          </a:p>
          <a:p>
            <a:endParaRPr lang="de-AT" baseline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Oberfläche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rtl="0" eaLnBrk="1" latinLnBrk="0" hangingPunct="1"/>
            <a:r>
              <a:rPr lang="de-AT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selbsterklärend</a:t>
            </a:r>
            <a:endParaRPr lang="de-AT" sz="3200" dirty="0" smtClean="0"/>
          </a:p>
          <a:p>
            <a:pPr rtl="0" eaLnBrk="1" latinLnBrk="0" hangingPunct="1"/>
            <a:r>
              <a:rPr lang="de-AT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Optimiert für HTC Desire HD (480x800)</a:t>
            </a:r>
            <a:endParaRPr lang="de-AT" dirty="0" smtClean="0"/>
          </a:p>
          <a:p>
            <a:pPr rtl="0" eaLnBrk="1" latinLnBrk="0" hangingPunct="1"/>
            <a:r>
              <a:rPr lang="de-AT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Volle </a:t>
            </a:r>
            <a:r>
              <a:rPr lang="de-AT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Funktionalität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Lessons learned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4294967295"/>
          </p:nvPr>
        </p:nvSpPr>
        <p:spPr>
          <a:xfrm>
            <a:off x="0" y="1447800"/>
            <a:ext cx="8229600" cy="4678363"/>
          </a:xfrm>
        </p:spPr>
        <p:txBody>
          <a:bodyPr/>
          <a:lstStyle/>
          <a:p>
            <a:r>
              <a:rPr lang="de-AT" dirty="0" smtClean="0"/>
              <a:t>Der interne Speicher des FEZ Panda II, ist zu klein um Bilder anzuzeigen.</a:t>
            </a:r>
          </a:p>
          <a:p>
            <a:r>
              <a:rPr lang="de-AT" dirty="0" smtClean="0"/>
              <a:t>Die begrenzten Ressourcen haben ohne Fehlermeldung zu Problemen beim Deployen geführt</a:t>
            </a:r>
          </a:p>
          <a:p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174</Words>
  <Application>Microsoft Office PowerPoint</Application>
  <PresentationFormat>Bildschirmpräsentation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Haemera</vt:lpstr>
      <vt:lpstr>Smart Home Haussteuerung</vt:lpstr>
      <vt:lpstr>Projektmitglieder</vt:lpstr>
      <vt:lpstr>Warum?</vt:lpstr>
      <vt:lpstr>Die Hardware</vt:lpstr>
      <vt:lpstr>Die Programmiersprache</vt:lpstr>
      <vt:lpstr>Prototyp</vt:lpstr>
      <vt:lpstr>Webserver</vt:lpstr>
      <vt:lpstr>Oberfläche</vt:lpstr>
      <vt:lpstr>Lessons learned</vt:lpstr>
      <vt:lpstr> Bitte nun selbst testen.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Haussteuerung</dc:title>
  <dc:creator>E20313</dc:creator>
  <cp:lastModifiedBy>E20313</cp:lastModifiedBy>
  <cp:revision>26</cp:revision>
  <dcterms:created xsi:type="dcterms:W3CDTF">2011-06-27T17:15:48Z</dcterms:created>
  <dcterms:modified xsi:type="dcterms:W3CDTF">2011-07-07T18:44:05Z</dcterms:modified>
</cp:coreProperties>
</file>