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01487-64AE-4A45-B55A-E1B848EEC80A}" type="doc">
      <dgm:prSet loTypeId="urn:microsoft.com/office/officeart/2009/3/layout/HorizontalOrganizationChart" loCatId="hierarchy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AE556AAD-5083-45B3-823C-469B40C512D9}">
      <dgm:prSet/>
      <dgm:spPr/>
      <dgm:t>
        <a:bodyPr/>
        <a:lstStyle/>
        <a:p>
          <a:r>
            <a:rPr lang="es-MX" dirty="0" smtClean="0"/>
            <a:t>Hugo </a:t>
          </a:r>
          <a:r>
            <a:rPr lang="es-MX" dirty="0" smtClean="0"/>
            <a:t>Flores</a:t>
          </a:r>
          <a:endParaRPr lang="es-MX" dirty="0"/>
        </a:p>
      </dgm:t>
    </dgm:pt>
    <dgm:pt modelId="{45BAA2DD-5A2F-47D0-B046-084B399E9E58}" type="parTrans" cxnId="{9C5344FB-11F8-4681-9F39-043C3FE91DFC}">
      <dgm:prSet/>
      <dgm:spPr/>
      <dgm:t>
        <a:bodyPr/>
        <a:lstStyle/>
        <a:p>
          <a:endParaRPr lang="es-MX"/>
        </a:p>
      </dgm:t>
    </dgm:pt>
    <dgm:pt modelId="{8230D8AF-BF61-4602-A8F2-D22C40F2B656}" type="sibTrans" cxnId="{9C5344FB-11F8-4681-9F39-043C3FE91DFC}">
      <dgm:prSet/>
      <dgm:spPr/>
    </dgm:pt>
    <dgm:pt modelId="{C9731D49-8FC0-4B7C-8911-E347D3CD525D}">
      <dgm:prSet/>
      <dgm:spPr/>
      <dgm:t>
        <a:bodyPr/>
        <a:lstStyle/>
        <a:p>
          <a:r>
            <a:rPr lang="es-MX" dirty="0" smtClean="0"/>
            <a:t>José Flores </a:t>
          </a:r>
          <a:endParaRPr lang="es-MX" dirty="0"/>
        </a:p>
      </dgm:t>
    </dgm:pt>
    <dgm:pt modelId="{1EA3372D-CF8B-4417-8C20-2769813311B6}" type="parTrans" cxnId="{6F2C327F-7E78-43F1-9A83-637740A8EA3A}">
      <dgm:prSet/>
      <dgm:spPr/>
      <dgm:t>
        <a:bodyPr/>
        <a:lstStyle/>
        <a:p>
          <a:endParaRPr lang="es-MX"/>
        </a:p>
      </dgm:t>
    </dgm:pt>
    <dgm:pt modelId="{7887CB5E-EBE3-49EC-A87C-A8B2E3A326F5}" type="sibTrans" cxnId="{6F2C327F-7E78-43F1-9A83-637740A8EA3A}">
      <dgm:prSet/>
      <dgm:spPr/>
      <dgm:t>
        <a:bodyPr/>
        <a:lstStyle/>
        <a:p>
          <a:endParaRPr lang="es-MX"/>
        </a:p>
      </dgm:t>
    </dgm:pt>
    <dgm:pt modelId="{3C79D129-45E0-4B69-A7B4-B00629F0BCA3}">
      <dgm:prSet/>
      <dgm:spPr/>
      <dgm:t>
        <a:bodyPr/>
        <a:lstStyle/>
        <a:p>
          <a:r>
            <a:rPr lang="es-MX" dirty="0" smtClean="0"/>
            <a:t>Teresa Flores</a:t>
          </a:r>
          <a:endParaRPr lang="es-MX" dirty="0"/>
        </a:p>
      </dgm:t>
    </dgm:pt>
    <dgm:pt modelId="{99D5A4CF-3A04-4C26-BC71-2384B4345E49}" type="parTrans" cxnId="{99960D07-6719-4D8F-95C5-632A5890A2BB}">
      <dgm:prSet/>
      <dgm:spPr/>
      <dgm:t>
        <a:bodyPr/>
        <a:lstStyle/>
        <a:p>
          <a:endParaRPr lang="es-MX"/>
        </a:p>
      </dgm:t>
    </dgm:pt>
    <dgm:pt modelId="{6EF628BF-055B-4C3A-B21F-492948C4082C}" type="sibTrans" cxnId="{99960D07-6719-4D8F-95C5-632A5890A2BB}">
      <dgm:prSet/>
      <dgm:spPr/>
      <dgm:t>
        <a:bodyPr/>
        <a:lstStyle/>
        <a:p>
          <a:endParaRPr lang="es-MX"/>
        </a:p>
      </dgm:t>
    </dgm:pt>
    <dgm:pt modelId="{A4E7CCED-6E55-4E46-9297-B7510B3551FF}">
      <dgm:prSet/>
      <dgm:spPr/>
      <dgm:t>
        <a:bodyPr/>
        <a:lstStyle/>
        <a:p>
          <a:r>
            <a:rPr lang="es-MX" dirty="0" smtClean="0"/>
            <a:t>Francisco Flores</a:t>
          </a:r>
          <a:endParaRPr lang="es-MX" dirty="0"/>
        </a:p>
      </dgm:t>
    </dgm:pt>
    <dgm:pt modelId="{4E02C0E4-2254-414F-9583-B521634A284F}" type="parTrans" cxnId="{732BC79C-36DC-4016-AE1C-73D3B041FE14}">
      <dgm:prSet/>
      <dgm:spPr/>
      <dgm:t>
        <a:bodyPr/>
        <a:lstStyle/>
        <a:p>
          <a:endParaRPr lang="es-MX"/>
        </a:p>
      </dgm:t>
    </dgm:pt>
    <dgm:pt modelId="{F057FD0F-444A-4723-B4BE-FAE340F857E7}" type="sibTrans" cxnId="{732BC79C-36DC-4016-AE1C-73D3B041FE14}">
      <dgm:prSet/>
      <dgm:spPr/>
      <dgm:t>
        <a:bodyPr/>
        <a:lstStyle/>
        <a:p>
          <a:endParaRPr lang="es-MX"/>
        </a:p>
      </dgm:t>
    </dgm:pt>
    <dgm:pt modelId="{8ACDC226-0A02-4177-8D36-E5817EA2402F}">
      <dgm:prSet/>
      <dgm:spPr/>
      <dgm:t>
        <a:bodyPr/>
        <a:lstStyle/>
        <a:p>
          <a:r>
            <a:rPr lang="es-MX" dirty="0" smtClean="0"/>
            <a:t>Hugo Alberto Ríos </a:t>
          </a:r>
          <a:endParaRPr lang="es-MX" dirty="0"/>
        </a:p>
      </dgm:t>
    </dgm:pt>
    <dgm:pt modelId="{A19DEC38-17F1-4920-977D-31A1F5949802}" type="parTrans" cxnId="{AA4FEE2D-AEEC-496B-901C-45C63C860EC3}">
      <dgm:prSet/>
      <dgm:spPr/>
      <dgm:t>
        <a:bodyPr/>
        <a:lstStyle/>
        <a:p>
          <a:endParaRPr lang="es-MX"/>
        </a:p>
      </dgm:t>
    </dgm:pt>
    <dgm:pt modelId="{69D033C3-64F5-4513-9E71-A5B4D7C80D81}" type="sibTrans" cxnId="{AA4FEE2D-AEEC-496B-901C-45C63C860EC3}">
      <dgm:prSet/>
      <dgm:spPr/>
      <dgm:t>
        <a:bodyPr/>
        <a:lstStyle/>
        <a:p>
          <a:endParaRPr lang="es-MX"/>
        </a:p>
      </dgm:t>
    </dgm:pt>
    <dgm:pt modelId="{8C4AB986-D71A-4C2A-9003-B87CFBDDFC02}">
      <dgm:prSet/>
      <dgm:spPr/>
      <dgm:t>
        <a:bodyPr/>
        <a:lstStyle/>
        <a:p>
          <a:r>
            <a:rPr lang="es-MX" dirty="0" smtClean="0"/>
            <a:t>Mauricio Ponce</a:t>
          </a:r>
          <a:endParaRPr lang="es-MX" dirty="0"/>
        </a:p>
      </dgm:t>
    </dgm:pt>
    <dgm:pt modelId="{1B298EDE-4F36-404B-BB5E-A0AC8203A5C5}" type="parTrans" cxnId="{412A1F5E-2704-4975-97CA-F6EDF501D7CA}">
      <dgm:prSet/>
      <dgm:spPr/>
      <dgm:t>
        <a:bodyPr/>
        <a:lstStyle/>
        <a:p>
          <a:endParaRPr lang="es-MX"/>
        </a:p>
      </dgm:t>
    </dgm:pt>
    <dgm:pt modelId="{80A0D177-5503-418C-AD16-2228A2999723}" type="sibTrans" cxnId="{412A1F5E-2704-4975-97CA-F6EDF501D7CA}">
      <dgm:prSet/>
      <dgm:spPr/>
      <dgm:t>
        <a:bodyPr/>
        <a:lstStyle/>
        <a:p>
          <a:endParaRPr lang="es-MX"/>
        </a:p>
      </dgm:t>
    </dgm:pt>
    <dgm:pt modelId="{745DA7F1-A558-4BC3-965F-9CF23B02E4CE}">
      <dgm:prSet/>
      <dgm:spPr/>
      <dgm:t>
        <a:bodyPr/>
        <a:lstStyle/>
        <a:p>
          <a:r>
            <a:rPr lang="es-MX" dirty="0" smtClean="0"/>
            <a:t>Luis Roberto Ledesma </a:t>
          </a:r>
          <a:r>
            <a:rPr lang="es-MX" dirty="0" err="1" smtClean="0"/>
            <a:t>Villan</a:t>
          </a:r>
          <a:endParaRPr lang="es-MX" dirty="0"/>
        </a:p>
      </dgm:t>
    </dgm:pt>
    <dgm:pt modelId="{44A63CF6-D20F-4357-8FFF-9F76DCF08EC3}" type="parTrans" cxnId="{F6B89A9F-D144-4A0D-9661-5104781A5B44}">
      <dgm:prSet/>
      <dgm:spPr/>
      <dgm:t>
        <a:bodyPr/>
        <a:lstStyle/>
        <a:p>
          <a:endParaRPr lang="es-MX"/>
        </a:p>
      </dgm:t>
    </dgm:pt>
    <dgm:pt modelId="{64709E98-24C7-480F-832D-E54BB0FB88AF}" type="sibTrans" cxnId="{F6B89A9F-D144-4A0D-9661-5104781A5B44}">
      <dgm:prSet/>
      <dgm:spPr/>
      <dgm:t>
        <a:bodyPr/>
        <a:lstStyle/>
        <a:p>
          <a:endParaRPr lang="es-MX"/>
        </a:p>
      </dgm:t>
    </dgm:pt>
    <dgm:pt modelId="{C72486BF-C6D3-4E54-9585-14577FAE5261}">
      <dgm:prSet/>
      <dgm:spPr/>
      <dgm:t>
        <a:bodyPr/>
        <a:lstStyle/>
        <a:p>
          <a:r>
            <a:rPr lang="es-MX" dirty="0" smtClean="0"/>
            <a:t>Omar</a:t>
          </a:r>
          <a:endParaRPr lang="es-MX" dirty="0"/>
        </a:p>
      </dgm:t>
    </dgm:pt>
    <dgm:pt modelId="{27988E3D-F085-4766-9884-FDFEA86D0301}" type="parTrans" cxnId="{CECDD3DF-210C-4CD4-8832-A3B57B1E364A}">
      <dgm:prSet/>
      <dgm:spPr/>
      <dgm:t>
        <a:bodyPr/>
        <a:lstStyle/>
        <a:p>
          <a:endParaRPr lang="es-MX"/>
        </a:p>
      </dgm:t>
    </dgm:pt>
    <dgm:pt modelId="{CFA96E97-6D68-4CD0-92FF-F91E534F7E8D}" type="sibTrans" cxnId="{CECDD3DF-210C-4CD4-8832-A3B57B1E364A}">
      <dgm:prSet/>
      <dgm:spPr/>
      <dgm:t>
        <a:bodyPr/>
        <a:lstStyle/>
        <a:p>
          <a:endParaRPr lang="es-MX"/>
        </a:p>
      </dgm:t>
    </dgm:pt>
    <dgm:pt modelId="{27937EF7-78F2-47C1-8767-CD85FB2F2046}">
      <dgm:prSet/>
      <dgm:spPr/>
      <dgm:t>
        <a:bodyPr/>
        <a:lstStyle/>
        <a:p>
          <a:r>
            <a:rPr lang="es-MX" dirty="0" smtClean="0"/>
            <a:t>Daniel</a:t>
          </a:r>
          <a:endParaRPr lang="es-MX" dirty="0"/>
        </a:p>
      </dgm:t>
    </dgm:pt>
    <dgm:pt modelId="{A1058C63-0227-4E13-B8A3-3BA1D1420E64}" type="parTrans" cxnId="{CD4D395C-782E-4376-905A-0C2632A6467C}">
      <dgm:prSet/>
      <dgm:spPr/>
      <dgm:t>
        <a:bodyPr/>
        <a:lstStyle/>
        <a:p>
          <a:endParaRPr lang="es-MX"/>
        </a:p>
      </dgm:t>
    </dgm:pt>
    <dgm:pt modelId="{0526ECA1-C9FC-4B28-8372-667E01308BEF}" type="sibTrans" cxnId="{CD4D395C-782E-4376-905A-0C2632A6467C}">
      <dgm:prSet/>
      <dgm:spPr/>
      <dgm:t>
        <a:bodyPr/>
        <a:lstStyle/>
        <a:p>
          <a:endParaRPr lang="es-MX"/>
        </a:p>
      </dgm:t>
    </dgm:pt>
    <dgm:pt modelId="{F0F90397-3C70-442D-A487-1E0F74449B38}">
      <dgm:prSet/>
      <dgm:spPr/>
      <dgm:t>
        <a:bodyPr/>
        <a:lstStyle/>
        <a:p>
          <a:r>
            <a:rPr lang="es-MX" dirty="0" smtClean="0"/>
            <a:t>Iván</a:t>
          </a:r>
          <a:endParaRPr lang="es-MX" dirty="0"/>
        </a:p>
      </dgm:t>
    </dgm:pt>
    <dgm:pt modelId="{B89FC822-B385-4F60-B581-E7F3A8D75A61}" type="parTrans" cxnId="{539D482F-2E79-4981-8C42-E1C450BA4E87}">
      <dgm:prSet/>
      <dgm:spPr/>
      <dgm:t>
        <a:bodyPr/>
        <a:lstStyle/>
        <a:p>
          <a:endParaRPr lang="es-MX"/>
        </a:p>
      </dgm:t>
    </dgm:pt>
    <dgm:pt modelId="{17FB9767-79A7-4CBE-AA47-3486665BC812}" type="sibTrans" cxnId="{539D482F-2E79-4981-8C42-E1C450BA4E87}">
      <dgm:prSet/>
      <dgm:spPr/>
      <dgm:t>
        <a:bodyPr/>
        <a:lstStyle/>
        <a:p>
          <a:endParaRPr lang="es-MX"/>
        </a:p>
      </dgm:t>
    </dgm:pt>
    <dgm:pt modelId="{5DA61806-1247-48D6-9C17-F58CFAEEF5C8}">
      <dgm:prSet/>
      <dgm:spPr/>
      <dgm:t>
        <a:bodyPr/>
        <a:lstStyle/>
        <a:p>
          <a:r>
            <a:rPr lang="es-MX" dirty="0" smtClean="0"/>
            <a:t>Jorge</a:t>
          </a:r>
          <a:endParaRPr lang="es-MX" dirty="0"/>
        </a:p>
      </dgm:t>
    </dgm:pt>
    <dgm:pt modelId="{6F630595-7959-43FA-9A2D-9129674384B5}" type="parTrans" cxnId="{C0307E12-73E7-4F21-8B2D-97B0C3308486}">
      <dgm:prSet/>
      <dgm:spPr/>
      <dgm:t>
        <a:bodyPr/>
        <a:lstStyle/>
        <a:p>
          <a:endParaRPr lang="es-MX"/>
        </a:p>
      </dgm:t>
    </dgm:pt>
    <dgm:pt modelId="{4AB7DC0F-2291-44F9-8589-F4D2C5AED245}" type="sibTrans" cxnId="{C0307E12-73E7-4F21-8B2D-97B0C3308486}">
      <dgm:prSet/>
      <dgm:spPr/>
      <dgm:t>
        <a:bodyPr/>
        <a:lstStyle/>
        <a:p>
          <a:endParaRPr lang="es-MX"/>
        </a:p>
      </dgm:t>
    </dgm:pt>
    <dgm:pt modelId="{DB8D39B2-3AF7-421D-85BC-6F3C57CCE825}">
      <dgm:prSet/>
      <dgm:spPr/>
      <dgm:t>
        <a:bodyPr/>
        <a:lstStyle/>
        <a:p>
          <a:r>
            <a:rPr lang="es-MX" dirty="0" smtClean="0"/>
            <a:t>Missael</a:t>
          </a:r>
          <a:endParaRPr lang="es-MX" dirty="0"/>
        </a:p>
      </dgm:t>
    </dgm:pt>
    <dgm:pt modelId="{4B2B091E-1CED-408B-ADC3-F3CD24ED9DE9}" type="parTrans" cxnId="{FAC2EBEA-054E-4E79-AC54-2886CE15588C}">
      <dgm:prSet/>
      <dgm:spPr/>
      <dgm:t>
        <a:bodyPr/>
        <a:lstStyle/>
        <a:p>
          <a:endParaRPr lang="es-MX"/>
        </a:p>
      </dgm:t>
    </dgm:pt>
    <dgm:pt modelId="{90932FEE-6C45-410F-9D38-C327CA10F140}" type="sibTrans" cxnId="{FAC2EBEA-054E-4E79-AC54-2886CE15588C}">
      <dgm:prSet/>
      <dgm:spPr/>
      <dgm:t>
        <a:bodyPr/>
        <a:lstStyle/>
        <a:p>
          <a:endParaRPr lang="es-MX"/>
        </a:p>
      </dgm:t>
    </dgm:pt>
    <dgm:pt modelId="{18962961-A111-4975-94FF-785064FC2E9A}">
      <dgm:prSet/>
      <dgm:spPr/>
      <dgm:t>
        <a:bodyPr/>
        <a:lstStyle/>
        <a:p>
          <a:r>
            <a:rPr lang="es-MX" dirty="0" smtClean="0"/>
            <a:t>Eréndira</a:t>
          </a:r>
          <a:endParaRPr lang="es-MX" dirty="0"/>
        </a:p>
      </dgm:t>
    </dgm:pt>
    <dgm:pt modelId="{3A379061-6F74-4F4D-83CA-CE925ECC856E}" type="parTrans" cxnId="{BF382292-1558-4ECD-9B26-6D5CEDC6FEF5}">
      <dgm:prSet/>
      <dgm:spPr/>
      <dgm:t>
        <a:bodyPr/>
        <a:lstStyle/>
        <a:p>
          <a:endParaRPr lang="es-MX"/>
        </a:p>
      </dgm:t>
    </dgm:pt>
    <dgm:pt modelId="{58ADAD4D-F62D-49F0-866D-22E75B417E15}" type="sibTrans" cxnId="{BF382292-1558-4ECD-9B26-6D5CEDC6FEF5}">
      <dgm:prSet/>
      <dgm:spPr/>
      <dgm:t>
        <a:bodyPr/>
        <a:lstStyle/>
        <a:p>
          <a:endParaRPr lang="es-MX"/>
        </a:p>
      </dgm:t>
    </dgm:pt>
    <dgm:pt modelId="{063B13EF-9ED8-4AE7-8E26-21E16434958B}">
      <dgm:prSet/>
      <dgm:spPr/>
      <dgm:t>
        <a:bodyPr/>
        <a:lstStyle/>
        <a:p>
          <a:r>
            <a:rPr lang="es-MX" dirty="0" smtClean="0"/>
            <a:t>Ma. Dolores Cervantes Velázquez</a:t>
          </a:r>
          <a:endParaRPr lang="es-MX" dirty="0"/>
        </a:p>
      </dgm:t>
    </dgm:pt>
    <dgm:pt modelId="{4EB9EEBF-776A-4EF2-B881-EC283269A2E2}" type="parTrans" cxnId="{40F87E47-5760-48A8-A43D-334A428F683E}">
      <dgm:prSet/>
      <dgm:spPr/>
      <dgm:t>
        <a:bodyPr/>
        <a:lstStyle/>
        <a:p>
          <a:endParaRPr lang="es-MX"/>
        </a:p>
      </dgm:t>
    </dgm:pt>
    <dgm:pt modelId="{F8F837B0-F33E-4096-B146-34EE2D6539C7}" type="sibTrans" cxnId="{40F87E47-5760-48A8-A43D-334A428F683E}">
      <dgm:prSet/>
      <dgm:spPr/>
      <dgm:t>
        <a:bodyPr/>
        <a:lstStyle/>
        <a:p>
          <a:endParaRPr lang="es-MX"/>
        </a:p>
      </dgm:t>
    </dgm:pt>
    <dgm:pt modelId="{9A65419B-3172-4476-8FA2-15D4130CCF76}">
      <dgm:prSet/>
      <dgm:spPr/>
      <dgm:t>
        <a:bodyPr/>
        <a:lstStyle/>
        <a:p>
          <a:r>
            <a:rPr lang="es-MX" dirty="0" smtClean="0"/>
            <a:t>Rogelio Esquivel</a:t>
          </a:r>
          <a:endParaRPr lang="es-MX" dirty="0"/>
        </a:p>
      </dgm:t>
    </dgm:pt>
    <dgm:pt modelId="{24EC8433-68C1-4171-A1B2-FBC9E84217A2}" type="parTrans" cxnId="{A31A7337-A851-4C6A-B61F-0030CC9B197F}">
      <dgm:prSet/>
      <dgm:spPr/>
      <dgm:t>
        <a:bodyPr/>
        <a:lstStyle/>
        <a:p>
          <a:endParaRPr lang="es-MX"/>
        </a:p>
      </dgm:t>
    </dgm:pt>
    <dgm:pt modelId="{B4E076CA-D416-4F7E-8ED2-A7CA514A1C10}" type="sibTrans" cxnId="{A31A7337-A851-4C6A-B61F-0030CC9B197F}">
      <dgm:prSet/>
      <dgm:spPr/>
      <dgm:t>
        <a:bodyPr/>
        <a:lstStyle/>
        <a:p>
          <a:endParaRPr lang="es-MX"/>
        </a:p>
      </dgm:t>
    </dgm:pt>
    <dgm:pt modelId="{3E6DC60C-4C76-487B-A3BE-B33054B9F129}">
      <dgm:prSet/>
      <dgm:spPr/>
      <dgm:t>
        <a:bodyPr/>
        <a:lstStyle/>
        <a:p>
          <a:r>
            <a:rPr lang="es-MX" dirty="0" smtClean="0"/>
            <a:t>Carlos Flores</a:t>
          </a:r>
          <a:endParaRPr lang="es-MX" dirty="0"/>
        </a:p>
      </dgm:t>
    </dgm:pt>
    <dgm:pt modelId="{24926FFE-9207-4C00-931A-839B20B98C4E}" type="parTrans" cxnId="{08D7B4C3-7FE2-446D-8425-DB97C87DF368}">
      <dgm:prSet/>
      <dgm:spPr/>
      <dgm:t>
        <a:bodyPr/>
        <a:lstStyle/>
        <a:p>
          <a:endParaRPr lang="es-MX"/>
        </a:p>
      </dgm:t>
    </dgm:pt>
    <dgm:pt modelId="{8C84AE37-0819-4E71-8308-2C6B50C7757E}" type="sibTrans" cxnId="{08D7B4C3-7FE2-446D-8425-DB97C87DF368}">
      <dgm:prSet/>
      <dgm:spPr/>
      <dgm:t>
        <a:bodyPr/>
        <a:lstStyle/>
        <a:p>
          <a:endParaRPr lang="es-MX"/>
        </a:p>
      </dgm:t>
    </dgm:pt>
    <dgm:pt modelId="{1EE7B36C-2F63-4F80-931F-2517A60BDF8A}">
      <dgm:prSet/>
      <dgm:spPr/>
      <dgm:t>
        <a:bodyPr/>
        <a:lstStyle/>
        <a:p>
          <a:r>
            <a:rPr lang="es-MX" dirty="0" smtClean="0"/>
            <a:t>Génesis Madera</a:t>
          </a:r>
          <a:endParaRPr lang="es-MX" dirty="0"/>
        </a:p>
      </dgm:t>
    </dgm:pt>
    <dgm:pt modelId="{8C34A26F-1B46-4303-901A-CC16D9F40729}" type="parTrans" cxnId="{4EAF9AE2-5579-4029-A4B7-A2387CD11A7C}">
      <dgm:prSet/>
      <dgm:spPr/>
      <dgm:t>
        <a:bodyPr/>
        <a:lstStyle/>
        <a:p>
          <a:endParaRPr lang="es-MX"/>
        </a:p>
      </dgm:t>
    </dgm:pt>
    <dgm:pt modelId="{1EFA866F-067F-4A0E-B3A1-09A42194F25D}" type="sibTrans" cxnId="{4EAF9AE2-5579-4029-A4B7-A2387CD11A7C}">
      <dgm:prSet/>
      <dgm:spPr/>
      <dgm:t>
        <a:bodyPr/>
        <a:lstStyle/>
        <a:p>
          <a:endParaRPr lang="es-MX"/>
        </a:p>
      </dgm:t>
    </dgm:pt>
    <dgm:pt modelId="{823B17DF-64B5-4794-8949-9ED118BEAC63}">
      <dgm:prSet/>
      <dgm:spPr/>
      <dgm:t>
        <a:bodyPr/>
        <a:lstStyle/>
        <a:p>
          <a:r>
            <a:rPr lang="es-MX" dirty="0" smtClean="0"/>
            <a:t>Gilberto Marín</a:t>
          </a:r>
          <a:endParaRPr lang="es-MX" dirty="0"/>
        </a:p>
      </dgm:t>
    </dgm:pt>
    <dgm:pt modelId="{A98C6129-2076-4CCE-89C1-F934DC8D3D62}" type="parTrans" cxnId="{30407471-E556-47F2-BB07-2CD6F3788579}">
      <dgm:prSet/>
      <dgm:spPr/>
      <dgm:t>
        <a:bodyPr/>
        <a:lstStyle/>
        <a:p>
          <a:endParaRPr lang="es-MX"/>
        </a:p>
      </dgm:t>
    </dgm:pt>
    <dgm:pt modelId="{C6D3C7D5-E314-4E05-8605-AE43DB9C33F6}" type="sibTrans" cxnId="{30407471-E556-47F2-BB07-2CD6F3788579}">
      <dgm:prSet/>
      <dgm:spPr/>
      <dgm:t>
        <a:bodyPr/>
        <a:lstStyle/>
        <a:p>
          <a:endParaRPr lang="es-MX"/>
        </a:p>
      </dgm:t>
    </dgm:pt>
    <dgm:pt modelId="{EF9A47DB-73C5-4D8C-8824-14E19DEACE6B}">
      <dgm:prSet/>
      <dgm:spPr/>
      <dgm:t>
        <a:bodyPr/>
        <a:lstStyle/>
        <a:p>
          <a:r>
            <a:rPr lang="es-MX" dirty="0" smtClean="0"/>
            <a:t>Beatriz Romero</a:t>
          </a:r>
          <a:endParaRPr lang="es-MX" dirty="0"/>
        </a:p>
      </dgm:t>
    </dgm:pt>
    <dgm:pt modelId="{EFDF5A44-0A24-4DE3-9C2C-BA21F9168A23}" type="parTrans" cxnId="{983A2350-AA91-488D-9FB9-67E2765B4826}">
      <dgm:prSet/>
      <dgm:spPr/>
      <dgm:t>
        <a:bodyPr/>
        <a:lstStyle/>
        <a:p>
          <a:endParaRPr lang="es-MX"/>
        </a:p>
      </dgm:t>
    </dgm:pt>
    <dgm:pt modelId="{B758E7D6-91EF-49AC-BA0D-1239676C3D5F}" type="sibTrans" cxnId="{983A2350-AA91-488D-9FB9-67E2765B4826}">
      <dgm:prSet/>
      <dgm:spPr/>
      <dgm:t>
        <a:bodyPr/>
        <a:lstStyle/>
        <a:p>
          <a:endParaRPr lang="es-MX"/>
        </a:p>
      </dgm:t>
    </dgm:pt>
    <dgm:pt modelId="{10648B2C-A272-4BC7-9DE1-8BACADC4A60F}" type="pres">
      <dgm:prSet presAssocID="{A0701487-64AE-4A45-B55A-E1B848EEC8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981455ED-DD1D-474A-8F8E-80AC094AB5D4}" type="pres">
      <dgm:prSet presAssocID="{AE556AAD-5083-45B3-823C-469B40C512D9}" presName="hierRoot1" presStyleCnt="0">
        <dgm:presLayoutVars>
          <dgm:hierBranch val="init"/>
        </dgm:presLayoutVars>
      </dgm:prSet>
      <dgm:spPr/>
    </dgm:pt>
    <dgm:pt modelId="{A9CE97DD-B94C-4151-B826-A8D243BF57CD}" type="pres">
      <dgm:prSet presAssocID="{AE556AAD-5083-45B3-823C-469B40C512D9}" presName="rootComposite1" presStyleCnt="0"/>
      <dgm:spPr/>
    </dgm:pt>
    <dgm:pt modelId="{D5220BFE-EFCA-43BB-973F-264B8CD275D6}" type="pres">
      <dgm:prSet presAssocID="{AE556AAD-5083-45B3-823C-469B40C512D9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8FBB0BF-9681-48CE-97A3-97120CE090F2}" type="pres">
      <dgm:prSet presAssocID="{AE556AAD-5083-45B3-823C-469B40C512D9}" presName="rootConnector1" presStyleLbl="node1" presStyleIdx="0" presStyleCnt="0"/>
      <dgm:spPr/>
      <dgm:t>
        <a:bodyPr/>
        <a:lstStyle/>
        <a:p>
          <a:endParaRPr lang="es-MX"/>
        </a:p>
      </dgm:t>
    </dgm:pt>
    <dgm:pt modelId="{FABA2515-BEB3-426A-B948-27C063D99B21}" type="pres">
      <dgm:prSet presAssocID="{AE556AAD-5083-45B3-823C-469B40C512D9}" presName="hierChild2" presStyleCnt="0"/>
      <dgm:spPr/>
    </dgm:pt>
    <dgm:pt modelId="{28527480-BD93-4E3A-890E-E3BF01CA4D96}" type="pres">
      <dgm:prSet presAssocID="{A19DEC38-17F1-4920-977D-31A1F5949802}" presName="Name64" presStyleLbl="parChTrans1D2" presStyleIdx="0" presStyleCnt="8"/>
      <dgm:spPr/>
      <dgm:t>
        <a:bodyPr/>
        <a:lstStyle/>
        <a:p>
          <a:endParaRPr lang="es-MX"/>
        </a:p>
      </dgm:t>
    </dgm:pt>
    <dgm:pt modelId="{9A390045-D7D6-4497-AD9F-F34EFEB6DF87}" type="pres">
      <dgm:prSet presAssocID="{8ACDC226-0A02-4177-8D36-E5817EA2402F}" presName="hierRoot2" presStyleCnt="0">
        <dgm:presLayoutVars>
          <dgm:hierBranch val="init"/>
        </dgm:presLayoutVars>
      </dgm:prSet>
      <dgm:spPr/>
    </dgm:pt>
    <dgm:pt modelId="{DC9D7FF6-0042-42D6-963F-26B8F63BE449}" type="pres">
      <dgm:prSet presAssocID="{8ACDC226-0A02-4177-8D36-E5817EA2402F}" presName="rootComposite" presStyleCnt="0"/>
      <dgm:spPr/>
    </dgm:pt>
    <dgm:pt modelId="{3237AE4C-2179-441C-8A26-E06725AD69CE}" type="pres">
      <dgm:prSet presAssocID="{8ACDC226-0A02-4177-8D36-E5817EA2402F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B37C3A1-B996-4D8C-89BF-9686A14A293E}" type="pres">
      <dgm:prSet presAssocID="{8ACDC226-0A02-4177-8D36-E5817EA2402F}" presName="rootConnector" presStyleLbl="node2" presStyleIdx="0" presStyleCnt="8"/>
      <dgm:spPr/>
      <dgm:t>
        <a:bodyPr/>
        <a:lstStyle/>
        <a:p>
          <a:endParaRPr lang="es-MX"/>
        </a:p>
      </dgm:t>
    </dgm:pt>
    <dgm:pt modelId="{309612E5-F288-446D-8FCA-F065EDE1F17D}" type="pres">
      <dgm:prSet presAssocID="{8ACDC226-0A02-4177-8D36-E5817EA2402F}" presName="hierChild4" presStyleCnt="0"/>
      <dgm:spPr/>
    </dgm:pt>
    <dgm:pt modelId="{E26A46FD-8B6B-4BD6-9B45-9A73B554A43E}" type="pres">
      <dgm:prSet presAssocID="{44A63CF6-D20F-4357-8FFF-9F76DCF08EC3}" presName="Name64" presStyleLbl="parChTrans1D3" presStyleIdx="0" presStyleCnt="1"/>
      <dgm:spPr/>
      <dgm:t>
        <a:bodyPr/>
        <a:lstStyle/>
        <a:p>
          <a:endParaRPr lang="es-MX"/>
        </a:p>
      </dgm:t>
    </dgm:pt>
    <dgm:pt modelId="{A24FD7FC-782D-492C-BCEE-5DB384DC9BF2}" type="pres">
      <dgm:prSet presAssocID="{745DA7F1-A558-4BC3-965F-9CF23B02E4CE}" presName="hierRoot2" presStyleCnt="0">
        <dgm:presLayoutVars>
          <dgm:hierBranch val="init"/>
        </dgm:presLayoutVars>
      </dgm:prSet>
      <dgm:spPr/>
    </dgm:pt>
    <dgm:pt modelId="{7CE37F0D-29A8-482A-90C5-062C9DA92978}" type="pres">
      <dgm:prSet presAssocID="{745DA7F1-A558-4BC3-965F-9CF23B02E4CE}" presName="rootComposite" presStyleCnt="0"/>
      <dgm:spPr/>
    </dgm:pt>
    <dgm:pt modelId="{0B14E094-E3FA-4171-B75C-4F06CCB57AC8}" type="pres">
      <dgm:prSet presAssocID="{745DA7F1-A558-4BC3-965F-9CF23B02E4CE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32CFAD6-7AA4-4E5F-A948-A71F0EE7548E}" type="pres">
      <dgm:prSet presAssocID="{745DA7F1-A558-4BC3-965F-9CF23B02E4CE}" presName="rootConnector" presStyleLbl="node3" presStyleIdx="0" presStyleCnt="1"/>
      <dgm:spPr/>
      <dgm:t>
        <a:bodyPr/>
        <a:lstStyle/>
        <a:p>
          <a:endParaRPr lang="es-MX"/>
        </a:p>
      </dgm:t>
    </dgm:pt>
    <dgm:pt modelId="{74708A3B-0001-4ED3-B1EC-E3C697C6E91E}" type="pres">
      <dgm:prSet presAssocID="{745DA7F1-A558-4BC3-965F-9CF23B02E4CE}" presName="hierChild4" presStyleCnt="0"/>
      <dgm:spPr/>
    </dgm:pt>
    <dgm:pt modelId="{7D67D126-0545-4360-8A0A-93E4C4DF0687}" type="pres">
      <dgm:prSet presAssocID="{27988E3D-F085-4766-9884-FDFEA86D0301}" presName="Name64" presStyleLbl="parChTrans1D4" presStyleIdx="0" presStyleCnt="6"/>
      <dgm:spPr/>
      <dgm:t>
        <a:bodyPr/>
        <a:lstStyle/>
        <a:p>
          <a:endParaRPr lang="es-MX"/>
        </a:p>
      </dgm:t>
    </dgm:pt>
    <dgm:pt modelId="{0C4FC25D-7D76-4852-A0AE-3E61E6EDCE40}" type="pres">
      <dgm:prSet presAssocID="{C72486BF-C6D3-4E54-9585-14577FAE5261}" presName="hierRoot2" presStyleCnt="0">
        <dgm:presLayoutVars>
          <dgm:hierBranch val="init"/>
        </dgm:presLayoutVars>
      </dgm:prSet>
      <dgm:spPr/>
    </dgm:pt>
    <dgm:pt modelId="{D25E8A6E-4F30-4018-88BC-5CA2C493124A}" type="pres">
      <dgm:prSet presAssocID="{C72486BF-C6D3-4E54-9585-14577FAE5261}" presName="rootComposite" presStyleCnt="0"/>
      <dgm:spPr/>
    </dgm:pt>
    <dgm:pt modelId="{97436D41-4844-4B5A-B5E3-2E9C9934AA9A}" type="pres">
      <dgm:prSet presAssocID="{C72486BF-C6D3-4E54-9585-14577FAE5261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64C73A6-1DF1-4DDD-8C51-6BBEBEBF4CBF}" type="pres">
      <dgm:prSet presAssocID="{C72486BF-C6D3-4E54-9585-14577FAE5261}" presName="rootConnector" presStyleLbl="node4" presStyleIdx="0" presStyleCnt="6"/>
      <dgm:spPr/>
      <dgm:t>
        <a:bodyPr/>
        <a:lstStyle/>
        <a:p>
          <a:endParaRPr lang="es-MX"/>
        </a:p>
      </dgm:t>
    </dgm:pt>
    <dgm:pt modelId="{C4148E45-D97D-491E-882D-20D5806900FD}" type="pres">
      <dgm:prSet presAssocID="{C72486BF-C6D3-4E54-9585-14577FAE5261}" presName="hierChild4" presStyleCnt="0"/>
      <dgm:spPr/>
    </dgm:pt>
    <dgm:pt modelId="{D3F3F337-58D7-434F-A05C-2EDD2A7D92D0}" type="pres">
      <dgm:prSet presAssocID="{C72486BF-C6D3-4E54-9585-14577FAE5261}" presName="hierChild5" presStyleCnt="0"/>
      <dgm:spPr/>
    </dgm:pt>
    <dgm:pt modelId="{370E4780-C0C0-4A8F-AE8C-FC144A0EC225}" type="pres">
      <dgm:prSet presAssocID="{A1058C63-0227-4E13-B8A3-3BA1D1420E64}" presName="Name64" presStyleLbl="parChTrans1D4" presStyleIdx="1" presStyleCnt="6"/>
      <dgm:spPr/>
      <dgm:t>
        <a:bodyPr/>
        <a:lstStyle/>
        <a:p>
          <a:endParaRPr lang="es-MX"/>
        </a:p>
      </dgm:t>
    </dgm:pt>
    <dgm:pt modelId="{93EE069F-77C8-4FD1-AF01-C2C122F2EDBF}" type="pres">
      <dgm:prSet presAssocID="{27937EF7-78F2-47C1-8767-CD85FB2F2046}" presName="hierRoot2" presStyleCnt="0">
        <dgm:presLayoutVars>
          <dgm:hierBranch val="init"/>
        </dgm:presLayoutVars>
      </dgm:prSet>
      <dgm:spPr/>
    </dgm:pt>
    <dgm:pt modelId="{E4EA4853-9531-4028-865C-678C840F8334}" type="pres">
      <dgm:prSet presAssocID="{27937EF7-78F2-47C1-8767-CD85FB2F2046}" presName="rootComposite" presStyleCnt="0"/>
      <dgm:spPr/>
    </dgm:pt>
    <dgm:pt modelId="{190A8749-506D-48E9-B3F5-275FF04D0DC1}" type="pres">
      <dgm:prSet presAssocID="{27937EF7-78F2-47C1-8767-CD85FB2F2046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3D8884-4F3D-46E1-8F13-9664687FD920}" type="pres">
      <dgm:prSet presAssocID="{27937EF7-78F2-47C1-8767-CD85FB2F2046}" presName="rootConnector" presStyleLbl="node4" presStyleIdx="1" presStyleCnt="6"/>
      <dgm:spPr/>
      <dgm:t>
        <a:bodyPr/>
        <a:lstStyle/>
        <a:p>
          <a:endParaRPr lang="es-MX"/>
        </a:p>
      </dgm:t>
    </dgm:pt>
    <dgm:pt modelId="{E380E681-50A3-4B5E-9521-1DB0540A1FE7}" type="pres">
      <dgm:prSet presAssocID="{27937EF7-78F2-47C1-8767-CD85FB2F2046}" presName="hierChild4" presStyleCnt="0"/>
      <dgm:spPr/>
    </dgm:pt>
    <dgm:pt modelId="{E3D2199C-2BCA-4EB3-B94D-A6DDC014AB17}" type="pres">
      <dgm:prSet presAssocID="{27937EF7-78F2-47C1-8767-CD85FB2F2046}" presName="hierChild5" presStyleCnt="0"/>
      <dgm:spPr/>
    </dgm:pt>
    <dgm:pt modelId="{4530A535-2B78-4AC8-BC2C-A2EDDD5BDD26}" type="pres">
      <dgm:prSet presAssocID="{B89FC822-B385-4F60-B581-E7F3A8D75A61}" presName="Name64" presStyleLbl="parChTrans1D4" presStyleIdx="2" presStyleCnt="6"/>
      <dgm:spPr/>
      <dgm:t>
        <a:bodyPr/>
        <a:lstStyle/>
        <a:p>
          <a:endParaRPr lang="es-MX"/>
        </a:p>
      </dgm:t>
    </dgm:pt>
    <dgm:pt modelId="{ECB9C040-0F92-48B4-8C52-26C431596C4E}" type="pres">
      <dgm:prSet presAssocID="{F0F90397-3C70-442D-A487-1E0F74449B38}" presName="hierRoot2" presStyleCnt="0">
        <dgm:presLayoutVars>
          <dgm:hierBranch val="init"/>
        </dgm:presLayoutVars>
      </dgm:prSet>
      <dgm:spPr/>
    </dgm:pt>
    <dgm:pt modelId="{BB896ED5-F214-43A5-9A44-A14C58AC964C}" type="pres">
      <dgm:prSet presAssocID="{F0F90397-3C70-442D-A487-1E0F74449B38}" presName="rootComposite" presStyleCnt="0"/>
      <dgm:spPr/>
    </dgm:pt>
    <dgm:pt modelId="{18D64F7A-EB2F-47A7-81E3-398F7B8A38FE}" type="pres">
      <dgm:prSet presAssocID="{F0F90397-3C70-442D-A487-1E0F74449B38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9DB9D3B-3AE6-42F7-8DF7-66F896AD62E2}" type="pres">
      <dgm:prSet presAssocID="{F0F90397-3C70-442D-A487-1E0F74449B38}" presName="rootConnector" presStyleLbl="node4" presStyleIdx="2" presStyleCnt="6"/>
      <dgm:spPr/>
      <dgm:t>
        <a:bodyPr/>
        <a:lstStyle/>
        <a:p>
          <a:endParaRPr lang="es-MX"/>
        </a:p>
      </dgm:t>
    </dgm:pt>
    <dgm:pt modelId="{4BD07D59-74C8-44AC-8AAB-37C3650D1395}" type="pres">
      <dgm:prSet presAssocID="{F0F90397-3C70-442D-A487-1E0F74449B38}" presName="hierChild4" presStyleCnt="0"/>
      <dgm:spPr/>
    </dgm:pt>
    <dgm:pt modelId="{6BC65FE2-8ECE-411A-855C-CB9FFACA82E5}" type="pres">
      <dgm:prSet presAssocID="{F0F90397-3C70-442D-A487-1E0F74449B38}" presName="hierChild5" presStyleCnt="0"/>
      <dgm:spPr/>
    </dgm:pt>
    <dgm:pt modelId="{92406028-75FC-4137-A18C-204C43A933FB}" type="pres">
      <dgm:prSet presAssocID="{6F630595-7959-43FA-9A2D-9129674384B5}" presName="Name64" presStyleLbl="parChTrans1D4" presStyleIdx="3" presStyleCnt="6"/>
      <dgm:spPr/>
      <dgm:t>
        <a:bodyPr/>
        <a:lstStyle/>
        <a:p>
          <a:endParaRPr lang="es-MX"/>
        </a:p>
      </dgm:t>
    </dgm:pt>
    <dgm:pt modelId="{312B3274-76B4-4FE1-A73C-5A20E1118FDD}" type="pres">
      <dgm:prSet presAssocID="{5DA61806-1247-48D6-9C17-F58CFAEEF5C8}" presName="hierRoot2" presStyleCnt="0">
        <dgm:presLayoutVars>
          <dgm:hierBranch val="init"/>
        </dgm:presLayoutVars>
      </dgm:prSet>
      <dgm:spPr/>
    </dgm:pt>
    <dgm:pt modelId="{5691E650-88F6-4F43-916E-D56296AF7820}" type="pres">
      <dgm:prSet presAssocID="{5DA61806-1247-48D6-9C17-F58CFAEEF5C8}" presName="rootComposite" presStyleCnt="0"/>
      <dgm:spPr/>
    </dgm:pt>
    <dgm:pt modelId="{A91F4A56-9EF9-4AF3-9B9D-1B657ED94475}" type="pres">
      <dgm:prSet presAssocID="{5DA61806-1247-48D6-9C17-F58CFAEEF5C8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0590C79-3F92-437F-A6A9-8700E8B39BFB}" type="pres">
      <dgm:prSet presAssocID="{5DA61806-1247-48D6-9C17-F58CFAEEF5C8}" presName="rootConnector" presStyleLbl="node4" presStyleIdx="3" presStyleCnt="6"/>
      <dgm:spPr/>
      <dgm:t>
        <a:bodyPr/>
        <a:lstStyle/>
        <a:p>
          <a:endParaRPr lang="es-MX"/>
        </a:p>
      </dgm:t>
    </dgm:pt>
    <dgm:pt modelId="{69ABB466-C5C5-4D3E-9F14-D0E3814A1BA7}" type="pres">
      <dgm:prSet presAssocID="{5DA61806-1247-48D6-9C17-F58CFAEEF5C8}" presName="hierChild4" presStyleCnt="0"/>
      <dgm:spPr/>
    </dgm:pt>
    <dgm:pt modelId="{A26DC814-B416-48E3-A711-2EF07990A6E1}" type="pres">
      <dgm:prSet presAssocID="{5DA61806-1247-48D6-9C17-F58CFAEEF5C8}" presName="hierChild5" presStyleCnt="0"/>
      <dgm:spPr/>
    </dgm:pt>
    <dgm:pt modelId="{2BA3E762-CB57-42FB-88C7-6CE34AEBB882}" type="pres">
      <dgm:prSet presAssocID="{4B2B091E-1CED-408B-ADC3-F3CD24ED9DE9}" presName="Name64" presStyleLbl="parChTrans1D4" presStyleIdx="4" presStyleCnt="6"/>
      <dgm:spPr/>
      <dgm:t>
        <a:bodyPr/>
        <a:lstStyle/>
        <a:p>
          <a:endParaRPr lang="es-MX"/>
        </a:p>
      </dgm:t>
    </dgm:pt>
    <dgm:pt modelId="{4EA3C8A4-7FB9-43EE-8438-3B435D420AEF}" type="pres">
      <dgm:prSet presAssocID="{DB8D39B2-3AF7-421D-85BC-6F3C57CCE825}" presName="hierRoot2" presStyleCnt="0">
        <dgm:presLayoutVars>
          <dgm:hierBranch val="init"/>
        </dgm:presLayoutVars>
      </dgm:prSet>
      <dgm:spPr/>
    </dgm:pt>
    <dgm:pt modelId="{1E105E58-95E5-45D8-BA10-494F8EE1675F}" type="pres">
      <dgm:prSet presAssocID="{DB8D39B2-3AF7-421D-85BC-6F3C57CCE825}" presName="rootComposite" presStyleCnt="0"/>
      <dgm:spPr/>
    </dgm:pt>
    <dgm:pt modelId="{A818597C-913F-4ED0-A7CE-4E96594C6C61}" type="pres">
      <dgm:prSet presAssocID="{DB8D39B2-3AF7-421D-85BC-6F3C57CCE825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25B42E6-8767-4CCA-88FE-04576A71810D}" type="pres">
      <dgm:prSet presAssocID="{DB8D39B2-3AF7-421D-85BC-6F3C57CCE825}" presName="rootConnector" presStyleLbl="node4" presStyleIdx="4" presStyleCnt="6"/>
      <dgm:spPr/>
      <dgm:t>
        <a:bodyPr/>
        <a:lstStyle/>
        <a:p>
          <a:endParaRPr lang="es-MX"/>
        </a:p>
      </dgm:t>
    </dgm:pt>
    <dgm:pt modelId="{9A23122A-858B-42F1-B0A2-7177C3F0CF82}" type="pres">
      <dgm:prSet presAssocID="{DB8D39B2-3AF7-421D-85BC-6F3C57CCE825}" presName="hierChild4" presStyleCnt="0"/>
      <dgm:spPr/>
    </dgm:pt>
    <dgm:pt modelId="{F3EF9619-6226-4C6E-9FE7-5641F7C965F2}" type="pres">
      <dgm:prSet presAssocID="{DB8D39B2-3AF7-421D-85BC-6F3C57CCE825}" presName="hierChild5" presStyleCnt="0"/>
      <dgm:spPr/>
    </dgm:pt>
    <dgm:pt modelId="{D4D9A9B6-9E1C-4AB6-AB6A-508E82F3DACA}" type="pres">
      <dgm:prSet presAssocID="{3A379061-6F74-4F4D-83CA-CE925ECC856E}" presName="Name64" presStyleLbl="parChTrans1D4" presStyleIdx="5" presStyleCnt="6"/>
      <dgm:spPr/>
      <dgm:t>
        <a:bodyPr/>
        <a:lstStyle/>
        <a:p>
          <a:endParaRPr lang="es-MX"/>
        </a:p>
      </dgm:t>
    </dgm:pt>
    <dgm:pt modelId="{BA273095-CEF8-442A-9291-2F994A1767B5}" type="pres">
      <dgm:prSet presAssocID="{18962961-A111-4975-94FF-785064FC2E9A}" presName="hierRoot2" presStyleCnt="0">
        <dgm:presLayoutVars>
          <dgm:hierBranch val="init"/>
        </dgm:presLayoutVars>
      </dgm:prSet>
      <dgm:spPr/>
    </dgm:pt>
    <dgm:pt modelId="{02E0AB15-7C8D-4BCF-ACE3-860C12E02BFF}" type="pres">
      <dgm:prSet presAssocID="{18962961-A111-4975-94FF-785064FC2E9A}" presName="rootComposite" presStyleCnt="0"/>
      <dgm:spPr/>
    </dgm:pt>
    <dgm:pt modelId="{B8A13422-0029-46E8-8CA6-5AA3E45E0808}" type="pres">
      <dgm:prSet presAssocID="{18962961-A111-4975-94FF-785064FC2E9A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982C0F1-4AFC-467E-BB72-B72B65885DB1}" type="pres">
      <dgm:prSet presAssocID="{18962961-A111-4975-94FF-785064FC2E9A}" presName="rootConnector" presStyleLbl="node4" presStyleIdx="5" presStyleCnt="6"/>
      <dgm:spPr/>
      <dgm:t>
        <a:bodyPr/>
        <a:lstStyle/>
        <a:p>
          <a:endParaRPr lang="es-MX"/>
        </a:p>
      </dgm:t>
    </dgm:pt>
    <dgm:pt modelId="{848C6934-902C-450E-AE88-5B8CC575683A}" type="pres">
      <dgm:prSet presAssocID="{18962961-A111-4975-94FF-785064FC2E9A}" presName="hierChild4" presStyleCnt="0"/>
      <dgm:spPr/>
    </dgm:pt>
    <dgm:pt modelId="{3698FEA3-6568-4E26-910F-A3F580731CEB}" type="pres">
      <dgm:prSet presAssocID="{18962961-A111-4975-94FF-785064FC2E9A}" presName="hierChild5" presStyleCnt="0"/>
      <dgm:spPr/>
    </dgm:pt>
    <dgm:pt modelId="{3D4A1D94-2788-4927-8C65-B84287204F6F}" type="pres">
      <dgm:prSet presAssocID="{745DA7F1-A558-4BC3-965F-9CF23B02E4CE}" presName="hierChild5" presStyleCnt="0"/>
      <dgm:spPr/>
    </dgm:pt>
    <dgm:pt modelId="{0939941B-3AA1-46CD-B565-B1CAD27CE712}" type="pres">
      <dgm:prSet presAssocID="{8ACDC226-0A02-4177-8D36-E5817EA2402F}" presName="hierChild5" presStyleCnt="0"/>
      <dgm:spPr/>
    </dgm:pt>
    <dgm:pt modelId="{01B0192A-7372-4F68-84C1-C2C1B4D354EE}" type="pres">
      <dgm:prSet presAssocID="{AE556AAD-5083-45B3-823C-469B40C512D9}" presName="hierChild3" presStyleCnt="0"/>
      <dgm:spPr/>
    </dgm:pt>
    <dgm:pt modelId="{54541793-D168-48AC-8777-935781CBC899}" type="pres">
      <dgm:prSet presAssocID="{C9731D49-8FC0-4B7C-8911-E347D3CD525D}" presName="hierRoot1" presStyleCnt="0">
        <dgm:presLayoutVars>
          <dgm:hierBranch val="init"/>
        </dgm:presLayoutVars>
      </dgm:prSet>
      <dgm:spPr/>
    </dgm:pt>
    <dgm:pt modelId="{166A97F7-9565-4736-A9D5-171C22466595}" type="pres">
      <dgm:prSet presAssocID="{C9731D49-8FC0-4B7C-8911-E347D3CD525D}" presName="rootComposite1" presStyleCnt="0"/>
      <dgm:spPr/>
    </dgm:pt>
    <dgm:pt modelId="{E589881F-B55E-4DA6-AE6C-963EC15BC825}" type="pres">
      <dgm:prSet presAssocID="{C9731D49-8FC0-4B7C-8911-E347D3CD525D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E730969-77CE-476F-A621-067BD98DA788}" type="pres">
      <dgm:prSet presAssocID="{C9731D49-8FC0-4B7C-8911-E347D3CD525D}" presName="rootConnector1" presStyleLbl="node1" presStyleIdx="0" presStyleCnt="0"/>
      <dgm:spPr/>
      <dgm:t>
        <a:bodyPr/>
        <a:lstStyle/>
        <a:p>
          <a:endParaRPr lang="es-MX"/>
        </a:p>
      </dgm:t>
    </dgm:pt>
    <dgm:pt modelId="{66F06806-6467-46CC-AE6F-496E6D7069B6}" type="pres">
      <dgm:prSet presAssocID="{C9731D49-8FC0-4B7C-8911-E347D3CD525D}" presName="hierChild2" presStyleCnt="0"/>
      <dgm:spPr/>
    </dgm:pt>
    <dgm:pt modelId="{20179F11-A579-41A8-9FCF-F0D7CD16233F}" type="pres">
      <dgm:prSet presAssocID="{4EB9EEBF-776A-4EF2-B881-EC283269A2E2}" presName="Name64" presStyleLbl="parChTrans1D2" presStyleIdx="1" presStyleCnt="8"/>
      <dgm:spPr/>
      <dgm:t>
        <a:bodyPr/>
        <a:lstStyle/>
        <a:p>
          <a:endParaRPr lang="es-MX"/>
        </a:p>
      </dgm:t>
    </dgm:pt>
    <dgm:pt modelId="{01FDDFDE-ED3B-4858-8600-EC819779D1E0}" type="pres">
      <dgm:prSet presAssocID="{063B13EF-9ED8-4AE7-8E26-21E16434958B}" presName="hierRoot2" presStyleCnt="0">
        <dgm:presLayoutVars>
          <dgm:hierBranch val="init"/>
        </dgm:presLayoutVars>
      </dgm:prSet>
      <dgm:spPr/>
    </dgm:pt>
    <dgm:pt modelId="{117748F6-CE72-4F02-B4C2-BFC3A4FE4BD7}" type="pres">
      <dgm:prSet presAssocID="{063B13EF-9ED8-4AE7-8E26-21E16434958B}" presName="rootComposite" presStyleCnt="0"/>
      <dgm:spPr/>
    </dgm:pt>
    <dgm:pt modelId="{74B63AA2-74CA-43F7-AA9D-5AAB85E55D9E}" type="pres">
      <dgm:prSet presAssocID="{063B13EF-9ED8-4AE7-8E26-21E16434958B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300E713-F243-4CC2-AAFA-C078C1FC4622}" type="pres">
      <dgm:prSet presAssocID="{063B13EF-9ED8-4AE7-8E26-21E16434958B}" presName="rootConnector" presStyleLbl="node2" presStyleIdx="1" presStyleCnt="8"/>
      <dgm:spPr/>
      <dgm:t>
        <a:bodyPr/>
        <a:lstStyle/>
        <a:p>
          <a:endParaRPr lang="es-MX"/>
        </a:p>
      </dgm:t>
    </dgm:pt>
    <dgm:pt modelId="{93CF3198-F210-4C17-B6B0-1DB2BDFAC22F}" type="pres">
      <dgm:prSet presAssocID="{063B13EF-9ED8-4AE7-8E26-21E16434958B}" presName="hierChild4" presStyleCnt="0"/>
      <dgm:spPr/>
    </dgm:pt>
    <dgm:pt modelId="{438F8285-E109-4AC2-8350-1AB096B0909F}" type="pres">
      <dgm:prSet presAssocID="{063B13EF-9ED8-4AE7-8E26-21E16434958B}" presName="hierChild5" presStyleCnt="0"/>
      <dgm:spPr/>
    </dgm:pt>
    <dgm:pt modelId="{771CFDE6-783D-40F5-9CF4-2626F00F1436}" type="pres">
      <dgm:prSet presAssocID="{24EC8433-68C1-4171-A1B2-FBC9E84217A2}" presName="Name64" presStyleLbl="parChTrans1D2" presStyleIdx="2" presStyleCnt="8"/>
      <dgm:spPr/>
      <dgm:t>
        <a:bodyPr/>
        <a:lstStyle/>
        <a:p>
          <a:endParaRPr lang="es-MX"/>
        </a:p>
      </dgm:t>
    </dgm:pt>
    <dgm:pt modelId="{40BD67D7-4625-442C-B718-52CF7DEC1099}" type="pres">
      <dgm:prSet presAssocID="{9A65419B-3172-4476-8FA2-15D4130CCF76}" presName="hierRoot2" presStyleCnt="0">
        <dgm:presLayoutVars>
          <dgm:hierBranch val="init"/>
        </dgm:presLayoutVars>
      </dgm:prSet>
      <dgm:spPr/>
    </dgm:pt>
    <dgm:pt modelId="{73416A09-D230-44B6-BAFE-DE2705F5672C}" type="pres">
      <dgm:prSet presAssocID="{9A65419B-3172-4476-8FA2-15D4130CCF76}" presName="rootComposite" presStyleCnt="0"/>
      <dgm:spPr/>
    </dgm:pt>
    <dgm:pt modelId="{F48632EE-CB2D-4922-A8B9-F92ADA568BD2}" type="pres">
      <dgm:prSet presAssocID="{9A65419B-3172-4476-8FA2-15D4130CCF76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8B04AA8-64A6-40EC-BA69-79DD1F70992F}" type="pres">
      <dgm:prSet presAssocID="{9A65419B-3172-4476-8FA2-15D4130CCF76}" presName="rootConnector" presStyleLbl="node2" presStyleIdx="2" presStyleCnt="8"/>
      <dgm:spPr/>
      <dgm:t>
        <a:bodyPr/>
        <a:lstStyle/>
        <a:p>
          <a:endParaRPr lang="es-MX"/>
        </a:p>
      </dgm:t>
    </dgm:pt>
    <dgm:pt modelId="{565446DD-C3F3-4ECC-9C13-65F72EDA7E2E}" type="pres">
      <dgm:prSet presAssocID="{9A65419B-3172-4476-8FA2-15D4130CCF76}" presName="hierChild4" presStyleCnt="0"/>
      <dgm:spPr/>
    </dgm:pt>
    <dgm:pt modelId="{D57DD6E9-0CD2-4304-B3D0-736FB5AD3EC4}" type="pres">
      <dgm:prSet presAssocID="{9A65419B-3172-4476-8FA2-15D4130CCF76}" presName="hierChild5" presStyleCnt="0"/>
      <dgm:spPr/>
    </dgm:pt>
    <dgm:pt modelId="{64632AF1-C85F-40C7-94FB-9CF7EABA508B}" type="pres">
      <dgm:prSet presAssocID="{C9731D49-8FC0-4B7C-8911-E347D3CD525D}" presName="hierChild3" presStyleCnt="0"/>
      <dgm:spPr/>
    </dgm:pt>
    <dgm:pt modelId="{4F1A4F6F-1634-41F6-B43E-BCFAE86D2E59}" type="pres">
      <dgm:prSet presAssocID="{3C79D129-45E0-4B69-A7B4-B00629F0BCA3}" presName="hierRoot1" presStyleCnt="0">
        <dgm:presLayoutVars>
          <dgm:hierBranch val="init"/>
        </dgm:presLayoutVars>
      </dgm:prSet>
      <dgm:spPr/>
    </dgm:pt>
    <dgm:pt modelId="{A8F1D9DD-74B4-4CF9-BDED-45975E984667}" type="pres">
      <dgm:prSet presAssocID="{3C79D129-45E0-4B69-A7B4-B00629F0BCA3}" presName="rootComposite1" presStyleCnt="0"/>
      <dgm:spPr/>
    </dgm:pt>
    <dgm:pt modelId="{67F84A51-8464-458C-970C-01873691D112}" type="pres">
      <dgm:prSet presAssocID="{3C79D129-45E0-4B69-A7B4-B00629F0BCA3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87F57AE-84FA-472F-9D57-EB316BEECDA4}" type="pres">
      <dgm:prSet presAssocID="{3C79D129-45E0-4B69-A7B4-B00629F0BCA3}" presName="rootConnector1" presStyleLbl="node1" presStyleIdx="0" presStyleCnt="0"/>
      <dgm:spPr/>
      <dgm:t>
        <a:bodyPr/>
        <a:lstStyle/>
        <a:p>
          <a:endParaRPr lang="es-MX"/>
        </a:p>
      </dgm:t>
    </dgm:pt>
    <dgm:pt modelId="{75D7B0A6-06A4-4DFC-81DF-91ACB708B160}" type="pres">
      <dgm:prSet presAssocID="{3C79D129-45E0-4B69-A7B4-B00629F0BCA3}" presName="hierChild2" presStyleCnt="0"/>
      <dgm:spPr/>
    </dgm:pt>
    <dgm:pt modelId="{8C918B7B-3B67-4C12-823F-15205ECDDC14}" type="pres">
      <dgm:prSet presAssocID="{24926FFE-9207-4C00-931A-839B20B98C4E}" presName="Name64" presStyleLbl="parChTrans1D2" presStyleIdx="3" presStyleCnt="8"/>
      <dgm:spPr/>
      <dgm:t>
        <a:bodyPr/>
        <a:lstStyle/>
        <a:p>
          <a:endParaRPr lang="es-MX"/>
        </a:p>
      </dgm:t>
    </dgm:pt>
    <dgm:pt modelId="{2B81A1CE-4B3A-4FA2-BF83-BD5F1CCB21AB}" type="pres">
      <dgm:prSet presAssocID="{3E6DC60C-4C76-487B-A3BE-B33054B9F129}" presName="hierRoot2" presStyleCnt="0">
        <dgm:presLayoutVars>
          <dgm:hierBranch val="init"/>
        </dgm:presLayoutVars>
      </dgm:prSet>
      <dgm:spPr/>
    </dgm:pt>
    <dgm:pt modelId="{14093E6F-702C-4408-8B10-19C72A3C8C86}" type="pres">
      <dgm:prSet presAssocID="{3E6DC60C-4C76-487B-A3BE-B33054B9F129}" presName="rootComposite" presStyleCnt="0"/>
      <dgm:spPr/>
    </dgm:pt>
    <dgm:pt modelId="{F0116A49-909C-4702-B109-2336815E6430}" type="pres">
      <dgm:prSet presAssocID="{3E6DC60C-4C76-487B-A3BE-B33054B9F129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82AB8EB-45C4-44D5-A511-AA0EC3DAB8D9}" type="pres">
      <dgm:prSet presAssocID="{3E6DC60C-4C76-487B-A3BE-B33054B9F129}" presName="rootConnector" presStyleLbl="node2" presStyleIdx="3" presStyleCnt="8"/>
      <dgm:spPr/>
      <dgm:t>
        <a:bodyPr/>
        <a:lstStyle/>
        <a:p>
          <a:endParaRPr lang="es-MX"/>
        </a:p>
      </dgm:t>
    </dgm:pt>
    <dgm:pt modelId="{44AFED29-B549-43B8-B78E-526A0A83A6C9}" type="pres">
      <dgm:prSet presAssocID="{3E6DC60C-4C76-487B-A3BE-B33054B9F129}" presName="hierChild4" presStyleCnt="0"/>
      <dgm:spPr/>
    </dgm:pt>
    <dgm:pt modelId="{F4BDB7CB-1AEF-4B3C-A37B-485A07961FF2}" type="pres">
      <dgm:prSet presAssocID="{3E6DC60C-4C76-487B-A3BE-B33054B9F129}" presName="hierChild5" presStyleCnt="0"/>
      <dgm:spPr/>
    </dgm:pt>
    <dgm:pt modelId="{69ADB96B-0FE4-4013-A6A0-A9998E67989E}" type="pres">
      <dgm:prSet presAssocID="{8C34A26F-1B46-4303-901A-CC16D9F40729}" presName="Name64" presStyleLbl="parChTrans1D2" presStyleIdx="4" presStyleCnt="8"/>
      <dgm:spPr/>
      <dgm:t>
        <a:bodyPr/>
        <a:lstStyle/>
        <a:p>
          <a:endParaRPr lang="es-MX"/>
        </a:p>
      </dgm:t>
    </dgm:pt>
    <dgm:pt modelId="{6FEA1B91-B752-43F8-B6C1-CC4B1788373A}" type="pres">
      <dgm:prSet presAssocID="{1EE7B36C-2F63-4F80-931F-2517A60BDF8A}" presName="hierRoot2" presStyleCnt="0">
        <dgm:presLayoutVars>
          <dgm:hierBranch val="init"/>
        </dgm:presLayoutVars>
      </dgm:prSet>
      <dgm:spPr/>
    </dgm:pt>
    <dgm:pt modelId="{D1B61801-938E-4D2E-A89B-95976515B802}" type="pres">
      <dgm:prSet presAssocID="{1EE7B36C-2F63-4F80-931F-2517A60BDF8A}" presName="rootComposite" presStyleCnt="0"/>
      <dgm:spPr/>
    </dgm:pt>
    <dgm:pt modelId="{6C4B5FB4-2E7C-4B2F-B4CF-DB8BF40B3AB3}" type="pres">
      <dgm:prSet presAssocID="{1EE7B36C-2F63-4F80-931F-2517A60BDF8A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ACA215F-D2FF-4EF2-8064-5D1FA6BCF561}" type="pres">
      <dgm:prSet presAssocID="{1EE7B36C-2F63-4F80-931F-2517A60BDF8A}" presName="rootConnector" presStyleLbl="node2" presStyleIdx="4" presStyleCnt="8"/>
      <dgm:spPr/>
      <dgm:t>
        <a:bodyPr/>
        <a:lstStyle/>
        <a:p>
          <a:endParaRPr lang="es-MX"/>
        </a:p>
      </dgm:t>
    </dgm:pt>
    <dgm:pt modelId="{836771E4-9BE6-486E-B8F5-E10BAFF7328E}" type="pres">
      <dgm:prSet presAssocID="{1EE7B36C-2F63-4F80-931F-2517A60BDF8A}" presName="hierChild4" presStyleCnt="0"/>
      <dgm:spPr/>
    </dgm:pt>
    <dgm:pt modelId="{B333AAAB-952E-4A04-BDB3-99D7575FDEE7}" type="pres">
      <dgm:prSet presAssocID="{1EE7B36C-2F63-4F80-931F-2517A60BDF8A}" presName="hierChild5" presStyleCnt="0"/>
      <dgm:spPr/>
    </dgm:pt>
    <dgm:pt modelId="{BD4F2710-881F-421C-9181-8AD646504AB3}" type="pres">
      <dgm:prSet presAssocID="{3C79D129-45E0-4B69-A7B4-B00629F0BCA3}" presName="hierChild3" presStyleCnt="0"/>
      <dgm:spPr/>
    </dgm:pt>
    <dgm:pt modelId="{1BE668BA-DF7B-4D1A-AE63-542567F42B0F}" type="pres">
      <dgm:prSet presAssocID="{A4E7CCED-6E55-4E46-9297-B7510B3551FF}" presName="hierRoot1" presStyleCnt="0">
        <dgm:presLayoutVars>
          <dgm:hierBranch val="init"/>
        </dgm:presLayoutVars>
      </dgm:prSet>
      <dgm:spPr/>
    </dgm:pt>
    <dgm:pt modelId="{899119E9-969E-4A28-8E7E-F3812CCB0B98}" type="pres">
      <dgm:prSet presAssocID="{A4E7CCED-6E55-4E46-9297-B7510B3551FF}" presName="rootComposite1" presStyleCnt="0"/>
      <dgm:spPr/>
    </dgm:pt>
    <dgm:pt modelId="{1B5240B0-DDB5-47F9-B4E8-17E52C45CA94}" type="pres">
      <dgm:prSet presAssocID="{A4E7CCED-6E55-4E46-9297-B7510B3551FF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CBED499-14FF-446A-A61C-F5F0CB3F9CA5}" type="pres">
      <dgm:prSet presAssocID="{A4E7CCED-6E55-4E46-9297-B7510B3551FF}" presName="rootConnector1" presStyleLbl="node1" presStyleIdx="0" presStyleCnt="0"/>
      <dgm:spPr/>
      <dgm:t>
        <a:bodyPr/>
        <a:lstStyle/>
        <a:p>
          <a:endParaRPr lang="es-MX"/>
        </a:p>
      </dgm:t>
    </dgm:pt>
    <dgm:pt modelId="{EC70BB52-01C4-4A85-A308-D878142868DC}" type="pres">
      <dgm:prSet presAssocID="{A4E7CCED-6E55-4E46-9297-B7510B3551FF}" presName="hierChild2" presStyleCnt="0"/>
      <dgm:spPr/>
    </dgm:pt>
    <dgm:pt modelId="{83B09578-4DAA-4EA3-8012-8FE276CB0CA5}" type="pres">
      <dgm:prSet presAssocID="{EFDF5A44-0A24-4DE3-9C2C-BA21F9168A23}" presName="Name64" presStyleLbl="parChTrans1D2" presStyleIdx="5" presStyleCnt="8"/>
      <dgm:spPr/>
      <dgm:t>
        <a:bodyPr/>
        <a:lstStyle/>
        <a:p>
          <a:endParaRPr lang="es-MX"/>
        </a:p>
      </dgm:t>
    </dgm:pt>
    <dgm:pt modelId="{BC2F0B89-840F-4EF7-887C-B68594462D95}" type="pres">
      <dgm:prSet presAssocID="{EF9A47DB-73C5-4D8C-8824-14E19DEACE6B}" presName="hierRoot2" presStyleCnt="0">
        <dgm:presLayoutVars>
          <dgm:hierBranch val="init"/>
        </dgm:presLayoutVars>
      </dgm:prSet>
      <dgm:spPr/>
    </dgm:pt>
    <dgm:pt modelId="{0CAB0568-3202-4052-83BF-07B583260284}" type="pres">
      <dgm:prSet presAssocID="{EF9A47DB-73C5-4D8C-8824-14E19DEACE6B}" presName="rootComposite" presStyleCnt="0"/>
      <dgm:spPr/>
    </dgm:pt>
    <dgm:pt modelId="{B9481509-861A-4A6E-9025-8859F3F8F180}" type="pres">
      <dgm:prSet presAssocID="{EF9A47DB-73C5-4D8C-8824-14E19DEACE6B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4DBAB1C-38DF-40A6-B82B-731179EC4E2F}" type="pres">
      <dgm:prSet presAssocID="{EF9A47DB-73C5-4D8C-8824-14E19DEACE6B}" presName="rootConnector" presStyleLbl="node2" presStyleIdx="5" presStyleCnt="8"/>
      <dgm:spPr/>
      <dgm:t>
        <a:bodyPr/>
        <a:lstStyle/>
        <a:p>
          <a:endParaRPr lang="es-MX"/>
        </a:p>
      </dgm:t>
    </dgm:pt>
    <dgm:pt modelId="{C516BE9C-2BC1-4426-9F0A-DA2BB96200BB}" type="pres">
      <dgm:prSet presAssocID="{EF9A47DB-73C5-4D8C-8824-14E19DEACE6B}" presName="hierChild4" presStyleCnt="0"/>
      <dgm:spPr/>
    </dgm:pt>
    <dgm:pt modelId="{882A8932-E6E8-4D06-9D13-A0FF26126D78}" type="pres">
      <dgm:prSet presAssocID="{EF9A47DB-73C5-4D8C-8824-14E19DEACE6B}" presName="hierChild5" presStyleCnt="0"/>
      <dgm:spPr/>
    </dgm:pt>
    <dgm:pt modelId="{17B8B930-F182-408E-915A-495A56780710}" type="pres">
      <dgm:prSet presAssocID="{1B298EDE-4F36-404B-BB5E-A0AC8203A5C5}" presName="Name64" presStyleLbl="parChTrans1D2" presStyleIdx="6" presStyleCnt="8"/>
      <dgm:spPr/>
      <dgm:t>
        <a:bodyPr/>
        <a:lstStyle/>
        <a:p>
          <a:endParaRPr lang="es-MX"/>
        </a:p>
      </dgm:t>
    </dgm:pt>
    <dgm:pt modelId="{056E4786-5DA4-4E25-A8AE-112664E7AD5C}" type="pres">
      <dgm:prSet presAssocID="{8C4AB986-D71A-4C2A-9003-B87CFBDDFC02}" presName="hierRoot2" presStyleCnt="0">
        <dgm:presLayoutVars>
          <dgm:hierBranch val="init"/>
        </dgm:presLayoutVars>
      </dgm:prSet>
      <dgm:spPr/>
    </dgm:pt>
    <dgm:pt modelId="{A016FAC5-7170-4062-A900-8B6BF18B3598}" type="pres">
      <dgm:prSet presAssocID="{8C4AB986-D71A-4C2A-9003-B87CFBDDFC02}" presName="rootComposite" presStyleCnt="0"/>
      <dgm:spPr/>
    </dgm:pt>
    <dgm:pt modelId="{3AD0A8BA-F531-4A14-AD2C-39CE18DBA6AF}" type="pres">
      <dgm:prSet presAssocID="{8C4AB986-D71A-4C2A-9003-B87CFBDDFC02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3E684EA-24A7-44FD-9526-A76F090632B8}" type="pres">
      <dgm:prSet presAssocID="{8C4AB986-D71A-4C2A-9003-B87CFBDDFC02}" presName="rootConnector" presStyleLbl="node2" presStyleIdx="6" presStyleCnt="8"/>
      <dgm:spPr/>
      <dgm:t>
        <a:bodyPr/>
        <a:lstStyle/>
        <a:p>
          <a:endParaRPr lang="es-MX"/>
        </a:p>
      </dgm:t>
    </dgm:pt>
    <dgm:pt modelId="{B47A6F95-805B-41D0-9566-CE60DEAA2489}" type="pres">
      <dgm:prSet presAssocID="{8C4AB986-D71A-4C2A-9003-B87CFBDDFC02}" presName="hierChild4" presStyleCnt="0"/>
      <dgm:spPr/>
    </dgm:pt>
    <dgm:pt modelId="{500B4C3D-A953-4374-890E-741883496DF6}" type="pres">
      <dgm:prSet presAssocID="{8C4AB986-D71A-4C2A-9003-B87CFBDDFC02}" presName="hierChild5" presStyleCnt="0"/>
      <dgm:spPr/>
    </dgm:pt>
    <dgm:pt modelId="{5A09DEAA-B9AB-49FB-9CA8-FB3914D097DF}" type="pres">
      <dgm:prSet presAssocID="{A98C6129-2076-4CCE-89C1-F934DC8D3D62}" presName="Name64" presStyleLbl="parChTrans1D2" presStyleIdx="7" presStyleCnt="8"/>
      <dgm:spPr/>
      <dgm:t>
        <a:bodyPr/>
        <a:lstStyle/>
        <a:p>
          <a:endParaRPr lang="es-MX"/>
        </a:p>
      </dgm:t>
    </dgm:pt>
    <dgm:pt modelId="{DB1196E0-1345-4BD0-99BC-680085B5529C}" type="pres">
      <dgm:prSet presAssocID="{823B17DF-64B5-4794-8949-9ED118BEAC63}" presName="hierRoot2" presStyleCnt="0">
        <dgm:presLayoutVars>
          <dgm:hierBranch val="init"/>
        </dgm:presLayoutVars>
      </dgm:prSet>
      <dgm:spPr/>
    </dgm:pt>
    <dgm:pt modelId="{0378ACB6-4308-4584-BFF2-C505F10D925A}" type="pres">
      <dgm:prSet presAssocID="{823B17DF-64B5-4794-8949-9ED118BEAC63}" presName="rootComposite" presStyleCnt="0"/>
      <dgm:spPr/>
    </dgm:pt>
    <dgm:pt modelId="{0D75E6B5-516D-4798-9C5C-E6FDFBB64236}" type="pres">
      <dgm:prSet presAssocID="{823B17DF-64B5-4794-8949-9ED118BEAC63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5B27DD4-4DDC-4F34-B158-8D7745044D93}" type="pres">
      <dgm:prSet presAssocID="{823B17DF-64B5-4794-8949-9ED118BEAC63}" presName="rootConnector" presStyleLbl="node2" presStyleIdx="7" presStyleCnt="8"/>
      <dgm:spPr/>
      <dgm:t>
        <a:bodyPr/>
        <a:lstStyle/>
        <a:p>
          <a:endParaRPr lang="es-MX"/>
        </a:p>
      </dgm:t>
    </dgm:pt>
    <dgm:pt modelId="{B21C86CC-F8F6-459A-B975-91006A221931}" type="pres">
      <dgm:prSet presAssocID="{823B17DF-64B5-4794-8949-9ED118BEAC63}" presName="hierChild4" presStyleCnt="0"/>
      <dgm:spPr/>
    </dgm:pt>
    <dgm:pt modelId="{C8E31D37-8DED-4E44-AD50-E138B1B64922}" type="pres">
      <dgm:prSet presAssocID="{823B17DF-64B5-4794-8949-9ED118BEAC63}" presName="hierChild5" presStyleCnt="0"/>
      <dgm:spPr/>
    </dgm:pt>
    <dgm:pt modelId="{3B1C9857-9D38-4A77-B018-F82EB8771399}" type="pres">
      <dgm:prSet presAssocID="{A4E7CCED-6E55-4E46-9297-B7510B3551FF}" presName="hierChild3" presStyleCnt="0"/>
      <dgm:spPr/>
    </dgm:pt>
  </dgm:ptLst>
  <dgm:cxnLst>
    <dgm:cxn modelId="{9C5344FB-11F8-4681-9F39-043C3FE91DFC}" srcId="{A0701487-64AE-4A45-B55A-E1B848EEC80A}" destId="{AE556AAD-5083-45B3-823C-469B40C512D9}" srcOrd="0" destOrd="0" parTransId="{45BAA2DD-5A2F-47D0-B046-084B399E9E58}" sibTransId="{8230D8AF-BF61-4602-A8F2-D22C40F2B656}"/>
    <dgm:cxn modelId="{DBD34EAF-FA38-4123-AFF9-0003BEFCF1A6}" type="presOf" srcId="{24926FFE-9207-4C00-931A-839B20B98C4E}" destId="{8C918B7B-3B67-4C12-823F-15205ECDDC14}" srcOrd="0" destOrd="0" presId="urn:microsoft.com/office/officeart/2009/3/layout/HorizontalOrganizationChart"/>
    <dgm:cxn modelId="{4D07A4DF-4F0D-4B21-9020-81A5D0632FF5}" type="presOf" srcId="{AE556AAD-5083-45B3-823C-469B40C512D9}" destId="{D5220BFE-EFCA-43BB-973F-264B8CD275D6}" srcOrd="0" destOrd="0" presId="urn:microsoft.com/office/officeart/2009/3/layout/HorizontalOrganizationChart"/>
    <dgm:cxn modelId="{A31A7337-A851-4C6A-B61F-0030CC9B197F}" srcId="{C9731D49-8FC0-4B7C-8911-E347D3CD525D}" destId="{9A65419B-3172-4476-8FA2-15D4130CCF76}" srcOrd="1" destOrd="0" parTransId="{24EC8433-68C1-4171-A1B2-FBC9E84217A2}" sibTransId="{B4E076CA-D416-4F7E-8ED2-A7CA514A1C10}"/>
    <dgm:cxn modelId="{F9D27B38-07E5-43D1-9C01-F3D2984E1FD6}" type="presOf" srcId="{9A65419B-3172-4476-8FA2-15D4130CCF76}" destId="{68B04AA8-64A6-40EC-BA69-79DD1F70992F}" srcOrd="1" destOrd="0" presId="urn:microsoft.com/office/officeart/2009/3/layout/HorizontalOrganizationChart"/>
    <dgm:cxn modelId="{539D482F-2E79-4981-8C42-E1C450BA4E87}" srcId="{745DA7F1-A558-4BC3-965F-9CF23B02E4CE}" destId="{F0F90397-3C70-442D-A487-1E0F74449B38}" srcOrd="2" destOrd="0" parTransId="{B89FC822-B385-4F60-B581-E7F3A8D75A61}" sibTransId="{17FB9767-79A7-4CBE-AA47-3486665BC812}"/>
    <dgm:cxn modelId="{7E65E7F6-138F-43F5-B89E-1A4E40F496AE}" type="presOf" srcId="{8C34A26F-1B46-4303-901A-CC16D9F40729}" destId="{69ADB96B-0FE4-4013-A6A0-A9998E67989E}" srcOrd="0" destOrd="0" presId="urn:microsoft.com/office/officeart/2009/3/layout/HorizontalOrganizationChart"/>
    <dgm:cxn modelId="{2E9B46A6-5700-46D5-B9F8-1C5BC339E5D3}" type="presOf" srcId="{823B17DF-64B5-4794-8949-9ED118BEAC63}" destId="{05B27DD4-4DDC-4F34-B158-8D7745044D93}" srcOrd="1" destOrd="0" presId="urn:microsoft.com/office/officeart/2009/3/layout/HorizontalOrganizationChart"/>
    <dgm:cxn modelId="{30407471-E556-47F2-BB07-2CD6F3788579}" srcId="{A4E7CCED-6E55-4E46-9297-B7510B3551FF}" destId="{823B17DF-64B5-4794-8949-9ED118BEAC63}" srcOrd="2" destOrd="0" parTransId="{A98C6129-2076-4CCE-89C1-F934DC8D3D62}" sibTransId="{C6D3C7D5-E314-4E05-8605-AE43DB9C33F6}"/>
    <dgm:cxn modelId="{6F2C327F-7E78-43F1-9A83-637740A8EA3A}" srcId="{A0701487-64AE-4A45-B55A-E1B848EEC80A}" destId="{C9731D49-8FC0-4B7C-8911-E347D3CD525D}" srcOrd="1" destOrd="0" parTransId="{1EA3372D-CF8B-4417-8C20-2769813311B6}" sibTransId="{7887CB5E-EBE3-49EC-A87C-A8B2E3A326F5}"/>
    <dgm:cxn modelId="{617AF981-C1E9-434C-AA74-72D90C5B6E49}" type="presOf" srcId="{C9731D49-8FC0-4B7C-8911-E347D3CD525D}" destId="{E589881F-B55E-4DA6-AE6C-963EC15BC825}" srcOrd="0" destOrd="0" presId="urn:microsoft.com/office/officeart/2009/3/layout/HorizontalOrganizationChart"/>
    <dgm:cxn modelId="{AA9FFBD8-9EE5-4F3C-AC92-53455C78EECE}" type="presOf" srcId="{3A379061-6F74-4F4D-83CA-CE925ECC856E}" destId="{D4D9A9B6-9E1C-4AB6-AB6A-508E82F3DACA}" srcOrd="0" destOrd="0" presId="urn:microsoft.com/office/officeart/2009/3/layout/HorizontalOrganizationChart"/>
    <dgm:cxn modelId="{044552A7-3C6C-4A40-85F8-FEBB278C0A36}" type="presOf" srcId="{A19DEC38-17F1-4920-977D-31A1F5949802}" destId="{28527480-BD93-4E3A-890E-E3BF01CA4D96}" srcOrd="0" destOrd="0" presId="urn:microsoft.com/office/officeart/2009/3/layout/HorizontalOrganizationChart"/>
    <dgm:cxn modelId="{CD4D395C-782E-4376-905A-0C2632A6467C}" srcId="{745DA7F1-A558-4BC3-965F-9CF23B02E4CE}" destId="{27937EF7-78F2-47C1-8767-CD85FB2F2046}" srcOrd="1" destOrd="0" parTransId="{A1058C63-0227-4E13-B8A3-3BA1D1420E64}" sibTransId="{0526ECA1-C9FC-4B28-8372-667E01308BEF}"/>
    <dgm:cxn modelId="{71101645-2DBA-4F24-A7E5-FF39D90E10D5}" type="presOf" srcId="{C72486BF-C6D3-4E54-9585-14577FAE5261}" destId="{564C73A6-1DF1-4DDD-8C51-6BBEBEBF4CBF}" srcOrd="1" destOrd="0" presId="urn:microsoft.com/office/officeart/2009/3/layout/HorizontalOrganizationChart"/>
    <dgm:cxn modelId="{4E353BFC-D133-4202-BCF7-5F5960145BEE}" type="presOf" srcId="{745DA7F1-A558-4BC3-965F-9CF23B02E4CE}" destId="{0B14E094-E3FA-4171-B75C-4F06CCB57AC8}" srcOrd="0" destOrd="0" presId="urn:microsoft.com/office/officeart/2009/3/layout/HorizontalOrganizationChart"/>
    <dgm:cxn modelId="{F6B89A9F-D144-4A0D-9661-5104781A5B44}" srcId="{8ACDC226-0A02-4177-8D36-E5817EA2402F}" destId="{745DA7F1-A558-4BC3-965F-9CF23B02E4CE}" srcOrd="0" destOrd="0" parTransId="{44A63CF6-D20F-4357-8FFF-9F76DCF08EC3}" sibTransId="{64709E98-24C7-480F-832D-E54BB0FB88AF}"/>
    <dgm:cxn modelId="{5E7EF96B-DDE5-4A0A-9945-06B64A2A5580}" type="presOf" srcId="{063B13EF-9ED8-4AE7-8E26-21E16434958B}" destId="{7300E713-F243-4CC2-AAFA-C078C1FC4622}" srcOrd="1" destOrd="0" presId="urn:microsoft.com/office/officeart/2009/3/layout/HorizontalOrganizationChart"/>
    <dgm:cxn modelId="{DE7B67F2-030A-46A3-8BE5-211660440945}" type="presOf" srcId="{3C79D129-45E0-4B69-A7B4-B00629F0BCA3}" destId="{087F57AE-84FA-472F-9D57-EB316BEECDA4}" srcOrd="1" destOrd="0" presId="urn:microsoft.com/office/officeart/2009/3/layout/HorizontalOrganizationChart"/>
    <dgm:cxn modelId="{99960D07-6719-4D8F-95C5-632A5890A2BB}" srcId="{A0701487-64AE-4A45-B55A-E1B848EEC80A}" destId="{3C79D129-45E0-4B69-A7B4-B00629F0BCA3}" srcOrd="2" destOrd="0" parTransId="{99D5A4CF-3A04-4C26-BC71-2384B4345E49}" sibTransId="{6EF628BF-055B-4C3A-B21F-492948C4082C}"/>
    <dgm:cxn modelId="{6B847252-9637-41BD-AD69-FC5CDE6595C4}" type="presOf" srcId="{8ACDC226-0A02-4177-8D36-E5817EA2402F}" destId="{2B37C3A1-B996-4D8C-89BF-9686A14A293E}" srcOrd="1" destOrd="0" presId="urn:microsoft.com/office/officeart/2009/3/layout/HorizontalOrganizationChart"/>
    <dgm:cxn modelId="{4EABA255-383F-418A-8842-E59F1FCD5F18}" type="presOf" srcId="{3E6DC60C-4C76-487B-A3BE-B33054B9F129}" destId="{D82AB8EB-45C4-44D5-A511-AA0EC3DAB8D9}" srcOrd="1" destOrd="0" presId="urn:microsoft.com/office/officeart/2009/3/layout/HorizontalOrganizationChart"/>
    <dgm:cxn modelId="{624FC2F7-0346-4669-890D-24B896F760D3}" type="presOf" srcId="{B89FC822-B385-4F60-B581-E7F3A8D75A61}" destId="{4530A535-2B78-4AC8-BC2C-A2EDDD5BDD26}" srcOrd="0" destOrd="0" presId="urn:microsoft.com/office/officeart/2009/3/layout/HorizontalOrganizationChart"/>
    <dgm:cxn modelId="{412A1F5E-2704-4975-97CA-F6EDF501D7CA}" srcId="{A4E7CCED-6E55-4E46-9297-B7510B3551FF}" destId="{8C4AB986-D71A-4C2A-9003-B87CFBDDFC02}" srcOrd="1" destOrd="0" parTransId="{1B298EDE-4F36-404B-BB5E-A0AC8203A5C5}" sibTransId="{80A0D177-5503-418C-AD16-2228A2999723}"/>
    <dgm:cxn modelId="{9A5F504B-90C2-4644-8AF7-D6EC69B867E4}" type="presOf" srcId="{4EB9EEBF-776A-4EF2-B881-EC283269A2E2}" destId="{20179F11-A579-41A8-9FCF-F0D7CD16233F}" srcOrd="0" destOrd="0" presId="urn:microsoft.com/office/officeart/2009/3/layout/HorizontalOrganizationChart"/>
    <dgm:cxn modelId="{516258ED-2B60-44F3-905C-A9D091B59AB8}" type="presOf" srcId="{C72486BF-C6D3-4E54-9585-14577FAE5261}" destId="{97436D41-4844-4B5A-B5E3-2E9C9934AA9A}" srcOrd="0" destOrd="0" presId="urn:microsoft.com/office/officeart/2009/3/layout/HorizontalOrganizationChart"/>
    <dgm:cxn modelId="{B7FFC4A9-2435-43CA-9FE5-9A530007473A}" type="presOf" srcId="{3C79D129-45E0-4B69-A7B4-B00629F0BCA3}" destId="{67F84A51-8464-458C-970C-01873691D112}" srcOrd="0" destOrd="0" presId="urn:microsoft.com/office/officeart/2009/3/layout/HorizontalOrganizationChart"/>
    <dgm:cxn modelId="{1959E347-82A5-4602-A54E-10DDC57202A9}" type="presOf" srcId="{27988E3D-F085-4766-9884-FDFEA86D0301}" destId="{7D67D126-0545-4360-8A0A-93E4C4DF0687}" srcOrd="0" destOrd="0" presId="urn:microsoft.com/office/officeart/2009/3/layout/HorizontalOrganizationChart"/>
    <dgm:cxn modelId="{FAC2EBEA-054E-4E79-AC54-2886CE15588C}" srcId="{745DA7F1-A558-4BC3-965F-9CF23B02E4CE}" destId="{DB8D39B2-3AF7-421D-85BC-6F3C57CCE825}" srcOrd="4" destOrd="0" parTransId="{4B2B091E-1CED-408B-ADC3-F3CD24ED9DE9}" sibTransId="{90932FEE-6C45-410F-9D38-C327CA10F140}"/>
    <dgm:cxn modelId="{C523C014-E672-47BC-ABDD-9D046004BCCF}" type="presOf" srcId="{EF9A47DB-73C5-4D8C-8824-14E19DEACE6B}" destId="{B9481509-861A-4A6E-9025-8859F3F8F180}" srcOrd="0" destOrd="0" presId="urn:microsoft.com/office/officeart/2009/3/layout/HorizontalOrganizationChart"/>
    <dgm:cxn modelId="{CECDD3DF-210C-4CD4-8832-A3B57B1E364A}" srcId="{745DA7F1-A558-4BC3-965F-9CF23B02E4CE}" destId="{C72486BF-C6D3-4E54-9585-14577FAE5261}" srcOrd="0" destOrd="0" parTransId="{27988E3D-F085-4766-9884-FDFEA86D0301}" sibTransId="{CFA96E97-6D68-4CD0-92FF-F91E534F7E8D}"/>
    <dgm:cxn modelId="{0AAC1E06-D7F6-4955-BD9E-6D47DB24C273}" type="presOf" srcId="{F0F90397-3C70-442D-A487-1E0F74449B38}" destId="{59DB9D3B-3AE6-42F7-8DF7-66F896AD62E2}" srcOrd="1" destOrd="0" presId="urn:microsoft.com/office/officeart/2009/3/layout/HorizontalOrganizationChart"/>
    <dgm:cxn modelId="{FFB5BCB5-6C2D-4D65-B3A3-A7DB7EC943B6}" type="presOf" srcId="{27937EF7-78F2-47C1-8767-CD85FB2F2046}" destId="{3C3D8884-4F3D-46E1-8F13-9664687FD920}" srcOrd="1" destOrd="0" presId="urn:microsoft.com/office/officeart/2009/3/layout/HorizontalOrganizationChart"/>
    <dgm:cxn modelId="{692F68EA-469C-4DDA-95D2-CF4E145DB6AB}" type="presOf" srcId="{5DA61806-1247-48D6-9C17-F58CFAEEF5C8}" destId="{A91F4A56-9EF9-4AF3-9B9D-1B657ED94475}" srcOrd="0" destOrd="0" presId="urn:microsoft.com/office/officeart/2009/3/layout/HorizontalOrganizationChart"/>
    <dgm:cxn modelId="{C1A2157F-FEB0-4FAD-988C-CF9DBC210184}" type="presOf" srcId="{18962961-A111-4975-94FF-785064FC2E9A}" destId="{B8A13422-0029-46E8-8CA6-5AA3E45E0808}" srcOrd="0" destOrd="0" presId="urn:microsoft.com/office/officeart/2009/3/layout/HorizontalOrganizationChart"/>
    <dgm:cxn modelId="{983A2350-AA91-488D-9FB9-67E2765B4826}" srcId="{A4E7CCED-6E55-4E46-9297-B7510B3551FF}" destId="{EF9A47DB-73C5-4D8C-8824-14E19DEACE6B}" srcOrd="0" destOrd="0" parTransId="{EFDF5A44-0A24-4DE3-9C2C-BA21F9168A23}" sibTransId="{B758E7D6-91EF-49AC-BA0D-1239676C3D5F}"/>
    <dgm:cxn modelId="{06852DCA-0E68-4B03-AED7-6A51235F9F98}" type="presOf" srcId="{DB8D39B2-3AF7-421D-85BC-6F3C57CCE825}" destId="{A818597C-913F-4ED0-A7CE-4E96594C6C61}" srcOrd="0" destOrd="0" presId="urn:microsoft.com/office/officeart/2009/3/layout/HorizontalOrganizationChart"/>
    <dgm:cxn modelId="{BF382292-1558-4ECD-9B26-6D5CEDC6FEF5}" srcId="{745DA7F1-A558-4BC3-965F-9CF23B02E4CE}" destId="{18962961-A111-4975-94FF-785064FC2E9A}" srcOrd="5" destOrd="0" parTransId="{3A379061-6F74-4F4D-83CA-CE925ECC856E}" sibTransId="{58ADAD4D-F62D-49F0-866D-22E75B417E15}"/>
    <dgm:cxn modelId="{5FC1E24E-18EA-4DC3-A97F-D088556DA6E3}" type="presOf" srcId="{18962961-A111-4975-94FF-785064FC2E9A}" destId="{6982C0F1-4AFC-467E-BB72-B72B65885DB1}" srcOrd="1" destOrd="0" presId="urn:microsoft.com/office/officeart/2009/3/layout/HorizontalOrganizationChart"/>
    <dgm:cxn modelId="{82D79A02-2F1A-417B-80FD-986F4F4E8C30}" type="presOf" srcId="{1B298EDE-4F36-404B-BB5E-A0AC8203A5C5}" destId="{17B8B930-F182-408E-915A-495A56780710}" srcOrd="0" destOrd="0" presId="urn:microsoft.com/office/officeart/2009/3/layout/HorizontalOrganizationChart"/>
    <dgm:cxn modelId="{612114F7-C904-4D66-A2E1-602B8EBB1A03}" type="presOf" srcId="{745DA7F1-A558-4BC3-965F-9CF23B02E4CE}" destId="{032CFAD6-7AA4-4E5F-A948-A71F0EE7548E}" srcOrd="1" destOrd="0" presId="urn:microsoft.com/office/officeart/2009/3/layout/HorizontalOrganizationChart"/>
    <dgm:cxn modelId="{584B5160-433F-41E0-8933-08DE07974196}" type="presOf" srcId="{A0701487-64AE-4A45-B55A-E1B848EEC80A}" destId="{10648B2C-A272-4BC7-9DE1-8BACADC4A60F}" srcOrd="0" destOrd="0" presId="urn:microsoft.com/office/officeart/2009/3/layout/HorizontalOrganizationChart"/>
    <dgm:cxn modelId="{08D7B4C3-7FE2-446D-8425-DB97C87DF368}" srcId="{3C79D129-45E0-4B69-A7B4-B00629F0BCA3}" destId="{3E6DC60C-4C76-487B-A3BE-B33054B9F129}" srcOrd="0" destOrd="0" parTransId="{24926FFE-9207-4C00-931A-839B20B98C4E}" sibTransId="{8C84AE37-0819-4E71-8308-2C6B50C7757E}"/>
    <dgm:cxn modelId="{C40A001D-DBAD-47B7-AC1A-DCF48274F0D4}" type="presOf" srcId="{063B13EF-9ED8-4AE7-8E26-21E16434958B}" destId="{74B63AA2-74CA-43F7-AA9D-5AAB85E55D9E}" srcOrd="0" destOrd="0" presId="urn:microsoft.com/office/officeart/2009/3/layout/HorizontalOrganizationChart"/>
    <dgm:cxn modelId="{DE36E962-9E01-4055-A313-6CC9619F5DF8}" type="presOf" srcId="{3E6DC60C-4C76-487B-A3BE-B33054B9F129}" destId="{F0116A49-909C-4702-B109-2336815E6430}" srcOrd="0" destOrd="0" presId="urn:microsoft.com/office/officeart/2009/3/layout/HorizontalOrganizationChart"/>
    <dgm:cxn modelId="{6CE3EE84-B720-4496-B136-B6577E34AF35}" type="presOf" srcId="{A98C6129-2076-4CCE-89C1-F934DC8D3D62}" destId="{5A09DEAA-B9AB-49FB-9CA8-FB3914D097DF}" srcOrd="0" destOrd="0" presId="urn:microsoft.com/office/officeart/2009/3/layout/HorizontalOrganizationChart"/>
    <dgm:cxn modelId="{C66828AA-E54D-4498-A2ED-03F323DB4EFE}" type="presOf" srcId="{F0F90397-3C70-442D-A487-1E0F74449B38}" destId="{18D64F7A-EB2F-47A7-81E3-398F7B8A38FE}" srcOrd="0" destOrd="0" presId="urn:microsoft.com/office/officeart/2009/3/layout/HorizontalOrganizationChart"/>
    <dgm:cxn modelId="{732BC79C-36DC-4016-AE1C-73D3B041FE14}" srcId="{A0701487-64AE-4A45-B55A-E1B848EEC80A}" destId="{A4E7CCED-6E55-4E46-9297-B7510B3551FF}" srcOrd="3" destOrd="0" parTransId="{4E02C0E4-2254-414F-9583-B521634A284F}" sibTransId="{F057FD0F-444A-4723-B4BE-FAE340F857E7}"/>
    <dgm:cxn modelId="{22182A59-E464-4043-B074-1FA3B572A87B}" type="presOf" srcId="{EF9A47DB-73C5-4D8C-8824-14E19DEACE6B}" destId="{C4DBAB1C-38DF-40A6-B82B-731179EC4E2F}" srcOrd="1" destOrd="0" presId="urn:microsoft.com/office/officeart/2009/3/layout/HorizontalOrganizationChart"/>
    <dgm:cxn modelId="{AD8B1BDB-7703-4472-9C51-50FD51D26EF7}" type="presOf" srcId="{6F630595-7959-43FA-9A2D-9129674384B5}" destId="{92406028-75FC-4137-A18C-204C43A933FB}" srcOrd="0" destOrd="0" presId="urn:microsoft.com/office/officeart/2009/3/layout/HorizontalOrganizationChart"/>
    <dgm:cxn modelId="{738D8B58-0D5E-4A9E-86C6-E4A450557588}" type="presOf" srcId="{A1058C63-0227-4E13-B8A3-3BA1D1420E64}" destId="{370E4780-C0C0-4A8F-AE8C-FC144A0EC225}" srcOrd="0" destOrd="0" presId="urn:microsoft.com/office/officeart/2009/3/layout/HorizontalOrganizationChart"/>
    <dgm:cxn modelId="{E33DFCE1-B6A2-41BE-A2CD-9262A760CE8F}" type="presOf" srcId="{A4E7CCED-6E55-4E46-9297-B7510B3551FF}" destId="{8CBED499-14FF-446A-A61C-F5F0CB3F9CA5}" srcOrd="1" destOrd="0" presId="urn:microsoft.com/office/officeart/2009/3/layout/HorizontalOrganizationChart"/>
    <dgm:cxn modelId="{31DA51A3-8002-4FD3-B277-C844D3D75995}" type="presOf" srcId="{C9731D49-8FC0-4B7C-8911-E347D3CD525D}" destId="{DE730969-77CE-476F-A621-067BD98DA788}" srcOrd="1" destOrd="0" presId="urn:microsoft.com/office/officeart/2009/3/layout/HorizontalOrganizationChart"/>
    <dgm:cxn modelId="{46CD0E79-F7EF-404A-9AA0-2D8694275AF8}" type="presOf" srcId="{27937EF7-78F2-47C1-8767-CD85FB2F2046}" destId="{190A8749-506D-48E9-B3F5-275FF04D0DC1}" srcOrd="0" destOrd="0" presId="urn:microsoft.com/office/officeart/2009/3/layout/HorizontalOrganizationChart"/>
    <dgm:cxn modelId="{40F87E47-5760-48A8-A43D-334A428F683E}" srcId="{C9731D49-8FC0-4B7C-8911-E347D3CD525D}" destId="{063B13EF-9ED8-4AE7-8E26-21E16434958B}" srcOrd="0" destOrd="0" parTransId="{4EB9EEBF-776A-4EF2-B881-EC283269A2E2}" sibTransId="{F8F837B0-F33E-4096-B146-34EE2D6539C7}"/>
    <dgm:cxn modelId="{10B41AA2-8CF1-4E03-84B7-81D2CBBD80C4}" type="presOf" srcId="{5DA61806-1247-48D6-9C17-F58CFAEEF5C8}" destId="{E0590C79-3F92-437F-A6A9-8700E8B39BFB}" srcOrd="1" destOrd="0" presId="urn:microsoft.com/office/officeart/2009/3/layout/HorizontalOrganizationChart"/>
    <dgm:cxn modelId="{1B1E8524-F2D4-4C33-B810-20F35470E1D7}" type="presOf" srcId="{9A65419B-3172-4476-8FA2-15D4130CCF76}" destId="{F48632EE-CB2D-4922-A8B9-F92ADA568BD2}" srcOrd="0" destOrd="0" presId="urn:microsoft.com/office/officeart/2009/3/layout/HorizontalOrganizationChart"/>
    <dgm:cxn modelId="{F961E9C4-CF35-498C-A119-4F411C61783C}" type="presOf" srcId="{8C4AB986-D71A-4C2A-9003-B87CFBDDFC02}" destId="{3AD0A8BA-F531-4A14-AD2C-39CE18DBA6AF}" srcOrd="0" destOrd="0" presId="urn:microsoft.com/office/officeart/2009/3/layout/HorizontalOrganizationChart"/>
    <dgm:cxn modelId="{A0C56496-552A-4574-8962-5E4506629465}" type="presOf" srcId="{4B2B091E-1CED-408B-ADC3-F3CD24ED9DE9}" destId="{2BA3E762-CB57-42FB-88C7-6CE34AEBB882}" srcOrd="0" destOrd="0" presId="urn:microsoft.com/office/officeart/2009/3/layout/HorizontalOrganizationChart"/>
    <dgm:cxn modelId="{19866474-1729-4DE7-83B1-D1BF4B9EE4BB}" type="presOf" srcId="{8C4AB986-D71A-4C2A-9003-B87CFBDDFC02}" destId="{E3E684EA-24A7-44FD-9526-A76F090632B8}" srcOrd="1" destOrd="0" presId="urn:microsoft.com/office/officeart/2009/3/layout/HorizontalOrganizationChart"/>
    <dgm:cxn modelId="{40DB5406-F4C1-4900-9696-5BB0D5190783}" type="presOf" srcId="{AE556AAD-5083-45B3-823C-469B40C512D9}" destId="{A8FBB0BF-9681-48CE-97A3-97120CE090F2}" srcOrd="1" destOrd="0" presId="urn:microsoft.com/office/officeart/2009/3/layout/HorizontalOrganizationChart"/>
    <dgm:cxn modelId="{AC46923B-3A09-493E-808C-F84BF41D7230}" type="presOf" srcId="{823B17DF-64B5-4794-8949-9ED118BEAC63}" destId="{0D75E6B5-516D-4798-9C5C-E6FDFBB64236}" srcOrd="0" destOrd="0" presId="urn:microsoft.com/office/officeart/2009/3/layout/HorizontalOrganizationChart"/>
    <dgm:cxn modelId="{40DC6B72-A3CB-4031-8551-BFEAAA48E0FF}" type="presOf" srcId="{1EE7B36C-2F63-4F80-931F-2517A60BDF8A}" destId="{6C4B5FB4-2E7C-4B2F-B4CF-DB8BF40B3AB3}" srcOrd="0" destOrd="0" presId="urn:microsoft.com/office/officeart/2009/3/layout/HorizontalOrganizationChart"/>
    <dgm:cxn modelId="{9F12246A-4C19-40E1-B8DD-AD1107FEF477}" type="presOf" srcId="{1EE7B36C-2F63-4F80-931F-2517A60BDF8A}" destId="{6ACA215F-D2FF-4EF2-8064-5D1FA6BCF561}" srcOrd="1" destOrd="0" presId="urn:microsoft.com/office/officeart/2009/3/layout/HorizontalOrganizationChart"/>
    <dgm:cxn modelId="{3FB003F4-D78E-44A4-A78E-E009BA5051C0}" type="presOf" srcId="{24EC8433-68C1-4171-A1B2-FBC9E84217A2}" destId="{771CFDE6-783D-40F5-9CF4-2626F00F1436}" srcOrd="0" destOrd="0" presId="urn:microsoft.com/office/officeart/2009/3/layout/HorizontalOrganizationChart"/>
    <dgm:cxn modelId="{EDD72900-D697-4246-8078-D2B176EBA21D}" type="presOf" srcId="{A4E7CCED-6E55-4E46-9297-B7510B3551FF}" destId="{1B5240B0-DDB5-47F9-B4E8-17E52C45CA94}" srcOrd="0" destOrd="0" presId="urn:microsoft.com/office/officeart/2009/3/layout/HorizontalOrganizationChart"/>
    <dgm:cxn modelId="{C0307E12-73E7-4F21-8B2D-97B0C3308486}" srcId="{745DA7F1-A558-4BC3-965F-9CF23B02E4CE}" destId="{5DA61806-1247-48D6-9C17-F58CFAEEF5C8}" srcOrd="3" destOrd="0" parTransId="{6F630595-7959-43FA-9A2D-9129674384B5}" sibTransId="{4AB7DC0F-2291-44F9-8589-F4D2C5AED245}"/>
    <dgm:cxn modelId="{4EAF9AE2-5579-4029-A4B7-A2387CD11A7C}" srcId="{3C79D129-45E0-4B69-A7B4-B00629F0BCA3}" destId="{1EE7B36C-2F63-4F80-931F-2517A60BDF8A}" srcOrd="1" destOrd="0" parTransId="{8C34A26F-1B46-4303-901A-CC16D9F40729}" sibTransId="{1EFA866F-067F-4A0E-B3A1-09A42194F25D}"/>
    <dgm:cxn modelId="{83385663-DE5B-496A-BE6D-4375D61CB498}" type="presOf" srcId="{DB8D39B2-3AF7-421D-85BC-6F3C57CCE825}" destId="{625B42E6-8767-4CCA-88FE-04576A71810D}" srcOrd="1" destOrd="0" presId="urn:microsoft.com/office/officeart/2009/3/layout/HorizontalOrganizationChart"/>
    <dgm:cxn modelId="{AA4FEE2D-AEEC-496B-901C-45C63C860EC3}" srcId="{AE556AAD-5083-45B3-823C-469B40C512D9}" destId="{8ACDC226-0A02-4177-8D36-E5817EA2402F}" srcOrd="0" destOrd="0" parTransId="{A19DEC38-17F1-4920-977D-31A1F5949802}" sibTransId="{69D033C3-64F5-4513-9E71-A5B4D7C80D81}"/>
    <dgm:cxn modelId="{B242D3A0-DC21-46A2-9B40-EAB47CF3EE34}" type="presOf" srcId="{8ACDC226-0A02-4177-8D36-E5817EA2402F}" destId="{3237AE4C-2179-441C-8A26-E06725AD69CE}" srcOrd="0" destOrd="0" presId="urn:microsoft.com/office/officeart/2009/3/layout/HorizontalOrganizationChart"/>
    <dgm:cxn modelId="{8A91A2AA-8090-4446-8CEB-2BD2743B2811}" type="presOf" srcId="{44A63CF6-D20F-4357-8FFF-9F76DCF08EC3}" destId="{E26A46FD-8B6B-4BD6-9B45-9A73B554A43E}" srcOrd="0" destOrd="0" presId="urn:microsoft.com/office/officeart/2009/3/layout/HorizontalOrganizationChart"/>
    <dgm:cxn modelId="{E5AC4CA0-E333-4585-BE71-E14F167CAA42}" type="presOf" srcId="{EFDF5A44-0A24-4DE3-9C2C-BA21F9168A23}" destId="{83B09578-4DAA-4EA3-8012-8FE276CB0CA5}" srcOrd="0" destOrd="0" presId="urn:microsoft.com/office/officeart/2009/3/layout/HorizontalOrganizationChart"/>
    <dgm:cxn modelId="{550067E5-5461-4DE3-9352-0E29339D700B}" type="presParOf" srcId="{10648B2C-A272-4BC7-9DE1-8BACADC4A60F}" destId="{981455ED-DD1D-474A-8F8E-80AC094AB5D4}" srcOrd="0" destOrd="0" presId="urn:microsoft.com/office/officeart/2009/3/layout/HorizontalOrganizationChart"/>
    <dgm:cxn modelId="{204CE863-9B7E-4A0E-B1B8-003C9CB2281D}" type="presParOf" srcId="{981455ED-DD1D-474A-8F8E-80AC094AB5D4}" destId="{A9CE97DD-B94C-4151-B826-A8D243BF57CD}" srcOrd="0" destOrd="0" presId="urn:microsoft.com/office/officeart/2009/3/layout/HorizontalOrganizationChart"/>
    <dgm:cxn modelId="{3ADD7211-35C7-4C30-AB63-82AE723CB052}" type="presParOf" srcId="{A9CE97DD-B94C-4151-B826-A8D243BF57CD}" destId="{D5220BFE-EFCA-43BB-973F-264B8CD275D6}" srcOrd="0" destOrd="0" presId="urn:microsoft.com/office/officeart/2009/3/layout/HorizontalOrganizationChart"/>
    <dgm:cxn modelId="{EF6C2A6D-66EB-4313-9EF8-42DF026F9E42}" type="presParOf" srcId="{A9CE97DD-B94C-4151-B826-A8D243BF57CD}" destId="{A8FBB0BF-9681-48CE-97A3-97120CE090F2}" srcOrd="1" destOrd="0" presId="urn:microsoft.com/office/officeart/2009/3/layout/HorizontalOrganizationChart"/>
    <dgm:cxn modelId="{B69F32A5-1EB4-4254-B039-98E7CCBC9DCD}" type="presParOf" srcId="{981455ED-DD1D-474A-8F8E-80AC094AB5D4}" destId="{FABA2515-BEB3-426A-B948-27C063D99B21}" srcOrd="1" destOrd="0" presId="urn:microsoft.com/office/officeart/2009/3/layout/HorizontalOrganizationChart"/>
    <dgm:cxn modelId="{9BBDFAD4-AF91-46E5-9760-C44FD469A870}" type="presParOf" srcId="{FABA2515-BEB3-426A-B948-27C063D99B21}" destId="{28527480-BD93-4E3A-890E-E3BF01CA4D96}" srcOrd="0" destOrd="0" presId="urn:microsoft.com/office/officeart/2009/3/layout/HorizontalOrganizationChart"/>
    <dgm:cxn modelId="{0F4C0CA5-3626-4341-81D7-B1475ADDC8D8}" type="presParOf" srcId="{FABA2515-BEB3-426A-B948-27C063D99B21}" destId="{9A390045-D7D6-4497-AD9F-F34EFEB6DF87}" srcOrd="1" destOrd="0" presId="urn:microsoft.com/office/officeart/2009/3/layout/HorizontalOrganizationChart"/>
    <dgm:cxn modelId="{B616574C-F2A9-44BB-A544-8D6AA13CB380}" type="presParOf" srcId="{9A390045-D7D6-4497-AD9F-F34EFEB6DF87}" destId="{DC9D7FF6-0042-42D6-963F-26B8F63BE449}" srcOrd="0" destOrd="0" presId="urn:microsoft.com/office/officeart/2009/3/layout/HorizontalOrganizationChart"/>
    <dgm:cxn modelId="{E06F7757-B900-4F49-A01F-87CF591F7BFE}" type="presParOf" srcId="{DC9D7FF6-0042-42D6-963F-26B8F63BE449}" destId="{3237AE4C-2179-441C-8A26-E06725AD69CE}" srcOrd="0" destOrd="0" presId="urn:microsoft.com/office/officeart/2009/3/layout/HorizontalOrganizationChart"/>
    <dgm:cxn modelId="{EA17B637-D2B1-4B98-9B32-1AD598B4D035}" type="presParOf" srcId="{DC9D7FF6-0042-42D6-963F-26B8F63BE449}" destId="{2B37C3A1-B996-4D8C-89BF-9686A14A293E}" srcOrd="1" destOrd="0" presId="urn:microsoft.com/office/officeart/2009/3/layout/HorizontalOrganizationChart"/>
    <dgm:cxn modelId="{BB1FC901-6708-43AF-823C-74F966412ADB}" type="presParOf" srcId="{9A390045-D7D6-4497-AD9F-F34EFEB6DF87}" destId="{309612E5-F288-446D-8FCA-F065EDE1F17D}" srcOrd="1" destOrd="0" presId="urn:microsoft.com/office/officeart/2009/3/layout/HorizontalOrganizationChart"/>
    <dgm:cxn modelId="{B4A964BA-3EEE-42F8-8630-3D0917DF20DD}" type="presParOf" srcId="{309612E5-F288-446D-8FCA-F065EDE1F17D}" destId="{E26A46FD-8B6B-4BD6-9B45-9A73B554A43E}" srcOrd="0" destOrd="0" presId="urn:microsoft.com/office/officeart/2009/3/layout/HorizontalOrganizationChart"/>
    <dgm:cxn modelId="{AFE4759A-7DFD-4BF9-957C-126CCA00EF45}" type="presParOf" srcId="{309612E5-F288-446D-8FCA-F065EDE1F17D}" destId="{A24FD7FC-782D-492C-BCEE-5DB384DC9BF2}" srcOrd="1" destOrd="0" presId="urn:microsoft.com/office/officeart/2009/3/layout/HorizontalOrganizationChart"/>
    <dgm:cxn modelId="{92D6AB9B-E3F6-4206-A7A0-C07987161D56}" type="presParOf" srcId="{A24FD7FC-782D-492C-BCEE-5DB384DC9BF2}" destId="{7CE37F0D-29A8-482A-90C5-062C9DA92978}" srcOrd="0" destOrd="0" presId="urn:microsoft.com/office/officeart/2009/3/layout/HorizontalOrganizationChart"/>
    <dgm:cxn modelId="{E2478D00-93BE-4473-A537-2006C5BE07A6}" type="presParOf" srcId="{7CE37F0D-29A8-482A-90C5-062C9DA92978}" destId="{0B14E094-E3FA-4171-B75C-4F06CCB57AC8}" srcOrd="0" destOrd="0" presId="urn:microsoft.com/office/officeart/2009/3/layout/HorizontalOrganizationChart"/>
    <dgm:cxn modelId="{038EB4CC-896F-4B33-BF40-22E888E8854B}" type="presParOf" srcId="{7CE37F0D-29A8-482A-90C5-062C9DA92978}" destId="{032CFAD6-7AA4-4E5F-A948-A71F0EE7548E}" srcOrd="1" destOrd="0" presId="urn:microsoft.com/office/officeart/2009/3/layout/HorizontalOrganizationChart"/>
    <dgm:cxn modelId="{A07050FA-9984-4D6C-B0EE-F57D3B13EEF8}" type="presParOf" srcId="{A24FD7FC-782D-492C-BCEE-5DB384DC9BF2}" destId="{74708A3B-0001-4ED3-B1EC-E3C697C6E91E}" srcOrd="1" destOrd="0" presId="urn:microsoft.com/office/officeart/2009/3/layout/HorizontalOrganizationChart"/>
    <dgm:cxn modelId="{99379CAA-9783-4838-A847-BFCE59FBED76}" type="presParOf" srcId="{74708A3B-0001-4ED3-B1EC-E3C697C6E91E}" destId="{7D67D126-0545-4360-8A0A-93E4C4DF0687}" srcOrd="0" destOrd="0" presId="urn:microsoft.com/office/officeart/2009/3/layout/HorizontalOrganizationChart"/>
    <dgm:cxn modelId="{76C3D9F6-31B7-4DEA-A610-7E5B220569F7}" type="presParOf" srcId="{74708A3B-0001-4ED3-B1EC-E3C697C6E91E}" destId="{0C4FC25D-7D76-4852-A0AE-3E61E6EDCE40}" srcOrd="1" destOrd="0" presId="urn:microsoft.com/office/officeart/2009/3/layout/HorizontalOrganizationChart"/>
    <dgm:cxn modelId="{D05BFA36-EC74-4A8E-AFA7-3892E4B7A1D0}" type="presParOf" srcId="{0C4FC25D-7D76-4852-A0AE-3E61E6EDCE40}" destId="{D25E8A6E-4F30-4018-88BC-5CA2C493124A}" srcOrd="0" destOrd="0" presId="urn:microsoft.com/office/officeart/2009/3/layout/HorizontalOrganizationChart"/>
    <dgm:cxn modelId="{313939EC-D369-48F3-8CCC-A672681ECAC7}" type="presParOf" srcId="{D25E8A6E-4F30-4018-88BC-5CA2C493124A}" destId="{97436D41-4844-4B5A-B5E3-2E9C9934AA9A}" srcOrd="0" destOrd="0" presId="urn:microsoft.com/office/officeart/2009/3/layout/HorizontalOrganizationChart"/>
    <dgm:cxn modelId="{1F81E0A0-2B18-41D3-8301-02248DC92F41}" type="presParOf" srcId="{D25E8A6E-4F30-4018-88BC-5CA2C493124A}" destId="{564C73A6-1DF1-4DDD-8C51-6BBEBEBF4CBF}" srcOrd="1" destOrd="0" presId="urn:microsoft.com/office/officeart/2009/3/layout/HorizontalOrganizationChart"/>
    <dgm:cxn modelId="{860E5677-587E-4211-8962-FBC84FEFC920}" type="presParOf" srcId="{0C4FC25D-7D76-4852-A0AE-3E61E6EDCE40}" destId="{C4148E45-D97D-491E-882D-20D5806900FD}" srcOrd="1" destOrd="0" presId="urn:microsoft.com/office/officeart/2009/3/layout/HorizontalOrganizationChart"/>
    <dgm:cxn modelId="{3AEE54B2-0EB0-4111-90B5-12EFD5BFDDDF}" type="presParOf" srcId="{0C4FC25D-7D76-4852-A0AE-3E61E6EDCE40}" destId="{D3F3F337-58D7-434F-A05C-2EDD2A7D92D0}" srcOrd="2" destOrd="0" presId="urn:microsoft.com/office/officeart/2009/3/layout/HorizontalOrganizationChart"/>
    <dgm:cxn modelId="{B1052527-F796-40A0-B4CA-2AFF95E362E1}" type="presParOf" srcId="{74708A3B-0001-4ED3-B1EC-E3C697C6E91E}" destId="{370E4780-C0C0-4A8F-AE8C-FC144A0EC225}" srcOrd="2" destOrd="0" presId="urn:microsoft.com/office/officeart/2009/3/layout/HorizontalOrganizationChart"/>
    <dgm:cxn modelId="{D93104A8-9073-429A-A044-30B7C6C9F146}" type="presParOf" srcId="{74708A3B-0001-4ED3-B1EC-E3C697C6E91E}" destId="{93EE069F-77C8-4FD1-AF01-C2C122F2EDBF}" srcOrd="3" destOrd="0" presId="urn:microsoft.com/office/officeart/2009/3/layout/HorizontalOrganizationChart"/>
    <dgm:cxn modelId="{E1D12C2A-91D2-4B60-B582-DB01CE5DC5C6}" type="presParOf" srcId="{93EE069F-77C8-4FD1-AF01-C2C122F2EDBF}" destId="{E4EA4853-9531-4028-865C-678C840F8334}" srcOrd="0" destOrd="0" presId="urn:microsoft.com/office/officeart/2009/3/layout/HorizontalOrganizationChart"/>
    <dgm:cxn modelId="{7B730B46-7FD3-4C06-A496-A7DAA0EE7E59}" type="presParOf" srcId="{E4EA4853-9531-4028-865C-678C840F8334}" destId="{190A8749-506D-48E9-B3F5-275FF04D0DC1}" srcOrd="0" destOrd="0" presId="urn:microsoft.com/office/officeart/2009/3/layout/HorizontalOrganizationChart"/>
    <dgm:cxn modelId="{FF5F8839-7F1E-4876-BAA6-91D08A1A3BC7}" type="presParOf" srcId="{E4EA4853-9531-4028-865C-678C840F8334}" destId="{3C3D8884-4F3D-46E1-8F13-9664687FD920}" srcOrd="1" destOrd="0" presId="urn:microsoft.com/office/officeart/2009/3/layout/HorizontalOrganizationChart"/>
    <dgm:cxn modelId="{8BFD3020-D5C9-43AA-803F-65770754D564}" type="presParOf" srcId="{93EE069F-77C8-4FD1-AF01-C2C122F2EDBF}" destId="{E380E681-50A3-4B5E-9521-1DB0540A1FE7}" srcOrd="1" destOrd="0" presId="urn:microsoft.com/office/officeart/2009/3/layout/HorizontalOrganizationChart"/>
    <dgm:cxn modelId="{8141853F-73D1-4244-AB5F-F97964872135}" type="presParOf" srcId="{93EE069F-77C8-4FD1-AF01-C2C122F2EDBF}" destId="{E3D2199C-2BCA-4EB3-B94D-A6DDC014AB17}" srcOrd="2" destOrd="0" presId="urn:microsoft.com/office/officeart/2009/3/layout/HorizontalOrganizationChart"/>
    <dgm:cxn modelId="{C204033C-DAA4-4FE0-87E5-8723FE59965F}" type="presParOf" srcId="{74708A3B-0001-4ED3-B1EC-E3C697C6E91E}" destId="{4530A535-2B78-4AC8-BC2C-A2EDDD5BDD26}" srcOrd="4" destOrd="0" presId="urn:microsoft.com/office/officeart/2009/3/layout/HorizontalOrganizationChart"/>
    <dgm:cxn modelId="{ED4BFA7A-7646-499A-BC34-8BA9729894D6}" type="presParOf" srcId="{74708A3B-0001-4ED3-B1EC-E3C697C6E91E}" destId="{ECB9C040-0F92-48B4-8C52-26C431596C4E}" srcOrd="5" destOrd="0" presId="urn:microsoft.com/office/officeart/2009/3/layout/HorizontalOrganizationChart"/>
    <dgm:cxn modelId="{724E2BE4-F5AE-454C-A006-ABC1B13298E9}" type="presParOf" srcId="{ECB9C040-0F92-48B4-8C52-26C431596C4E}" destId="{BB896ED5-F214-43A5-9A44-A14C58AC964C}" srcOrd="0" destOrd="0" presId="urn:microsoft.com/office/officeart/2009/3/layout/HorizontalOrganizationChart"/>
    <dgm:cxn modelId="{16D068E9-8A62-4628-AF5E-ADE6C3F0A4E6}" type="presParOf" srcId="{BB896ED5-F214-43A5-9A44-A14C58AC964C}" destId="{18D64F7A-EB2F-47A7-81E3-398F7B8A38FE}" srcOrd="0" destOrd="0" presId="urn:microsoft.com/office/officeart/2009/3/layout/HorizontalOrganizationChart"/>
    <dgm:cxn modelId="{AB8984FA-3F57-4DFF-9967-DEDF6257352A}" type="presParOf" srcId="{BB896ED5-F214-43A5-9A44-A14C58AC964C}" destId="{59DB9D3B-3AE6-42F7-8DF7-66F896AD62E2}" srcOrd="1" destOrd="0" presId="urn:microsoft.com/office/officeart/2009/3/layout/HorizontalOrganizationChart"/>
    <dgm:cxn modelId="{C622F786-F967-4DE8-A1D5-3F4228CEE7E8}" type="presParOf" srcId="{ECB9C040-0F92-48B4-8C52-26C431596C4E}" destId="{4BD07D59-74C8-44AC-8AAB-37C3650D1395}" srcOrd="1" destOrd="0" presId="urn:microsoft.com/office/officeart/2009/3/layout/HorizontalOrganizationChart"/>
    <dgm:cxn modelId="{0FFAA1FA-FF09-47DA-AD24-49DD473D2CB7}" type="presParOf" srcId="{ECB9C040-0F92-48B4-8C52-26C431596C4E}" destId="{6BC65FE2-8ECE-411A-855C-CB9FFACA82E5}" srcOrd="2" destOrd="0" presId="urn:microsoft.com/office/officeart/2009/3/layout/HorizontalOrganizationChart"/>
    <dgm:cxn modelId="{F970AE7C-D427-477E-9C68-24D8E775C416}" type="presParOf" srcId="{74708A3B-0001-4ED3-B1EC-E3C697C6E91E}" destId="{92406028-75FC-4137-A18C-204C43A933FB}" srcOrd="6" destOrd="0" presId="urn:microsoft.com/office/officeart/2009/3/layout/HorizontalOrganizationChart"/>
    <dgm:cxn modelId="{4E8BE976-DE14-462B-99B6-104F1E1ED93E}" type="presParOf" srcId="{74708A3B-0001-4ED3-B1EC-E3C697C6E91E}" destId="{312B3274-76B4-4FE1-A73C-5A20E1118FDD}" srcOrd="7" destOrd="0" presId="urn:microsoft.com/office/officeart/2009/3/layout/HorizontalOrganizationChart"/>
    <dgm:cxn modelId="{B1C76E8F-3CBA-4122-9F63-4B62B237080C}" type="presParOf" srcId="{312B3274-76B4-4FE1-A73C-5A20E1118FDD}" destId="{5691E650-88F6-4F43-916E-D56296AF7820}" srcOrd="0" destOrd="0" presId="urn:microsoft.com/office/officeart/2009/3/layout/HorizontalOrganizationChart"/>
    <dgm:cxn modelId="{A59DDB17-681A-4488-BD32-F180E6DBC13F}" type="presParOf" srcId="{5691E650-88F6-4F43-916E-D56296AF7820}" destId="{A91F4A56-9EF9-4AF3-9B9D-1B657ED94475}" srcOrd="0" destOrd="0" presId="urn:microsoft.com/office/officeart/2009/3/layout/HorizontalOrganizationChart"/>
    <dgm:cxn modelId="{A31F94AA-EC2C-4A20-A5DC-3269356E5DBF}" type="presParOf" srcId="{5691E650-88F6-4F43-916E-D56296AF7820}" destId="{E0590C79-3F92-437F-A6A9-8700E8B39BFB}" srcOrd="1" destOrd="0" presId="urn:microsoft.com/office/officeart/2009/3/layout/HorizontalOrganizationChart"/>
    <dgm:cxn modelId="{EF43B6A4-02B8-42AD-80A7-5164359EDE99}" type="presParOf" srcId="{312B3274-76B4-4FE1-A73C-5A20E1118FDD}" destId="{69ABB466-C5C5-4D3E-9F14-D0E3814A1BA7}" srcOrd="1" destOrd="0" presId="urn:microsoft.com/office/officeart/2009/3/layout/HorizontalOrganizationChart"/>
    <dgm:cxn modelId="{96CD241D-5B5C-4740-8994-5899118B559C}" type="presParOf" srcId="{312B3274-76B4-4FE1-A73C-5A20E1118FDD}" destId="{A26DC814-B416-48E3-A711-2EF07990A6E1}" srcOrd="2" destOrd="0" presId="urn:microsoft.com/office/officeart/2009/3/layout/HorizontalOrganizationChart"/>
    <dgm:cxn modelId="{DF0BA5FC-5DB3-4152-BB86-8CFF2A4880DF}" type="presParOf" srcId="{74708A3B-0001-4ED3-B1EC-E3C697C6E91E}" destId="{2BA3E762-CB57-42FB-88C7-6CE34AEBB882}" srcOrd="8" destOrd="0" presId="urn:microsoft.com/office/officeart/2009/3/layout/HorizontalOrganizationChart"/>
    <dgm:cxn modelId="{FEE312C3-5240-4282-B4EC-0C55E737D081}" type="presParOf" srcId="{74708A3B-0001-4ED3-B1EC-E3C697C6E91E}" destId="{4EA3C8A4-7FB9-43EE-8438-3B435D420AEF}" srcOrd="9" destOrd="0" presId="urn:microsoft.com/office/officeart/2009/3/layout/HorizontalOrganizationChart"/>
    <dgm:cxn modelId="{C768510D-C3DA-4D3A-8256-E9CAAA061E5D}" type="presParOf" srcId="{4EA3C8A4-7FB9-43EE-8438-3B435D420AEF}" destId="{1E105E58-95E5-45D8-BA10-494F8EE1675F}" srcOrd="0" destOrd="0" presId="urn:microsoft.com/office/officeart/2009/3/layout/HorizontalOrganizationChart"/>
    <dgm:cxn modelId="{69829B44-6ABD-4B58-AC0A-9067B97F5825}" type="presParOf" srcId="{1E105E58-95E5-45D8-BA10-494F8EE1675F}" destId="{A818597C-913F-4ED0-A7CE-4E96594C6C61}" srcOrd="0" destOrd="0" presId="urn:microsoft.com/office/officeart/2009/3/layout/HorizontalOrganizationChart"/>
    <dgm:cxn modelId="{8D7F9E15-A5DE-4543-99D7-695B0629488D}" type="presParOf" srcId="{1E105E58-95E5-45D8-BA10-494F8EE1675F}" destId="{625B42E6-8767-4CCA-88FE-04576A71810D}" srcOrd="1" destOrd="0" presId="urn:microsoft.com/office/officeart/2009/3/layout/HorizontalOrganizationChart"/>
    <dgm:cxn modelId="{7AA4E5B4-661C-4613-9C86-08393C14D4C4}" type="presParOf" srcId="{4EA3C8A4-7FB9-43EE-8438-3B435D420AEF}" destId="{9A23122A-858B-42F1-B0A2-7177C3F0CF82}" srcOrd="1" destOrd="0" presId="urn:microsoft.com/office/officeart/2009/3/layout/HorizontalOrganizationChart"/>
    <dgm:cxn modelId="{1F250587-6C4F-482B-ABAB-16CC77E7E275}" type="presParOf" srcId="{4EA3C8A4-7FB9-43EE-8438-3B435D420AEF}" destId="{F3EF9619-6226-4C6E-9FE7-5641F7C965F2}" srcOrd="2" destOrd="0" presId="urn:microsoft.com/office/officeart/2009/3/layout/HorizontalOrganizationChart"/>
    <dgm:cxn modelId="{2E7AEABE-39BD-4060-8B99-9413EDB39B8C}" type="presParOf" srcId="{74708A3B-0001-4ED3-B1EC-E3C697C6E91E}" destId="{D4D9A9B6-9E1C-4AB6-AB6A-508E82F3DACA}" srcOrd="10" destOrd="0" presId="urn:microsoft.com/office/officeart/2009/3/layout/HorizontalOrganizationChart"/>
    <dgm:cxn modelId="{4ED4AD94-D187-46CD-B86C-EBBA36D4F4AE}" type="presParOf" srcId="{74708A3B-0001-4ED3-B1EC-E3C697C6E91E}" destId="{BA273095-CEF8-442A-9291-2F994A1767B5}" srcOrd="11" destOrd="0" presId="urn:microsoft.com/office/officeart/2009/3/layout/HorizontalOrganizationChart"/>
    <dgm:cxn modelId="{F07394C6-4AB5-4C98-99FD-7962BB734D1B}" type="presParOf" srcId="{BA273095-CEF8-442A-9291-2F994A1767B5}" destId="{02E0AB15-7C8D-4BCF-ACE3-860C12E02BFF}" srcOrd="0" destOrd="0" presId="urn:microsoft.com/office/officeart/2009/3/layout/HorizontalOrganizationChart"/>
    <dgm:cxn modelId="{18E7F49C-A600-465B-A2FD-AFB5BD1C9BEC}" type="presParOf" srcId="{02E0AB15-7C8D-4BCF-ACE3-860C12E02BFF}" destId="{B8A13422-0029-46E8-8CA6-5AA3E45E0808}" srcOrd="0" destOrd="0" presId="urn:microsoft.com/office/officeart/2009/3/layout/HorizontalOrganizationChart"/>
    <dgm:cxn modelId="{186D7BAE-69F0-4E66-9DE4-01AD3CD5BE59}" type="presParOf" srcId="{02E0AB15-7C8D-4BCF-ACE3-860C12E02BFF}" destId="{6982C0F1-4AFC-467E-BB72-B72B65885DB1}" srcOrd="1" destOrd="0" presId="urn:microsoft.com/office/officeart/2009/3/layout/HorizontalOrganizationChart"/>
    <dgm:cxn modelId="{2ECA1B6D-D52F-466D-AD76-CA31294345A8}" type="presParOf" srcId="{BA273095-CEF8-442A-9291-2F994A1767B5}" destId="{848C6934-902C-450E-AE88-5B8CC575683A}" srcOrd="1" destOrd="0" presId="urn:microsoft.com/office/officeart/2009/3/layout/HorizontalOrganizationChart"/>
    <dgm:cxn modelId="{55AFD637-33DB-48D6-8367-DF6D839F5C9C}" type="presParOf" srcId="{BA273095-CEF8-442A-9291-2F994A1767B5}" destId="{3698FEA3-6568-4E26-910F-A3F580731CEB}" srcOrd="2" destOrd="0" presId="urn:microsoft.com/office/officeart/2009/3/layout/HorizontalOrganizationChart"/>
    <dgm:cxn modelId="{A2C0860D-6FC6-4229-A589-1A42B5763BBD}" type="presParOf" srcId="{A24FD7FC-782D-492C-BCEE-5DB384DC9BF2}" destId="{3D4A1D94-2788-4927-8C65-B84287204F6F}" srcOrd="2" destOrd="0" presId="urn:microsoft.com/office/officeart/2009/3/layout/HorizontalOrganizationChart"/>
    <dgm:cxn modelId="{A9E014D0-0D01-4180-AE65-2DE9D386B994}" type="presParOf" srcId="{9A390045-D7D6-4497-AD9F-F34EFEB6DF87}" destId="{0939941B-3AA1-46CD-B565-B1CAD27CE712}" srcOrd="2" destOrd="0" presId="urn:microsoft.com/office/officeart/2009/3/layout/HorizontalOrganizationChart"/>
    <dgm:cxn modelId="{A0AB8B59-B8E3-4D03-8AE6-4B52FD3A7613}" type="presParOf" srcId="{981455ED-DD1D-474A-8F8E-80AC094AB5D4}" destId="{01B0192A-7372-4F68-84C1-C2C1B4D354EE}" srcOrd="2" destOrd="0" presId="urn:microsoft.com/office/officeart/2009/3/layout/HorizontalOrganizationChart"/>
    <dgm:cxn modelId="{5CB04621-6878-4E03-AAA4-733729C0FA3B}" type="presParOf" srcId="{10648B2C-A272-4BC7-9DE1-8BACADC4A60F}" destId="{54541793-D168-48AC-8777-935781CBC899}" srcOrd="1" destOrd="0" presId="urn:microsoft.com/office/officeart/2009/3/layout/HorizontalOrganizationChart"/>
    <dgm:cxn modelId="{0D6E3B58-98B4-4BF3-8ADE-DDA35624FAD2}" type="presParOf" srcId="{54541793-D168-48AC-8777-935781CBC899}" destId="{166A97F7-9565-4736-A9D5-171C22466595}" srcOrd="0" destOrd="0" presId="urn:microsoft.com/office/officeart/2009/3/layout/HorizontalOrganizationChart"/>
    <dgm:cxn modelId="{AC0E50B2-3D6B-42A3-AE5A-699A2E13E3EA}" type="presParOf" srcId="{166A97F7-9565-4736-A9D5-171C22466595}" destId="{E589881F-B55E-4DA6-AE6C-963EC15BC825}" srcOrd="0" destOrd="0" presId="urn:microsoft.com/office/officeart/2009/3/layout/HorizontalOrganizationChart"/>
    <dgm:cxn modelId="{A0722137-BBF2-4B97-BD3F-28C44ADBBE74}" type="presParOf" srcId="{166A97F7-9565-4736-A9D5-171C22466595}" destId="{DE730969-77CE-476F-A621-067BD98DA788}" srcOrd="1" destOrd="0" presId="urn:microsoft.com/office/officeart/2009/3/layout/HorizontalOrganizationChart"/>
    <dgm:cxn modelId="{E1C862CB-D74C-4C1A-A3E4-7E6B251E8C9F}" type="presParOf" srcId="{54541793-D168-48AC-8777-935781CBC899}" destId="{66F06806-6467-46CC-AE6F-496E6D7069B6}" srcOrd="1" destOrd="0" presId="urn:microsoft.com/office/officeart/2009/3/layout/HorizontalOrganizationChart"/>
    <dgm:cxn modelId="{B9A8BABC-3C34-468C-9B1F-FA8DC4FE1CA4}" type="presParOf" srcId="{66F06806-6467-46CC-AE6F-496E6D7069B6}" destId="{20179F11-A579-41A8-9FCF-F0D7CD16233F}" srcOrd="0" destOrd="0" presId="urn:microsoft.com/office/officeart/2009/3/layout/HorizontalOrganizationChart"/>
    <dgm:cxn modelId="{B8873A8A-256B-479F-862F-8BBD6C97EAA5}" type="presParOf" srcId="{66F06806-6467-46CC-AE6F-496E6D7069B6}" destId="{01FDDFDE-ED3B-4858-8600-EC819779D1E0}" srcOrd="1" destOrd="0" presId="urn:microsoft.com/office/officeart/2009/3/layout/HorizontalOrganizationChart"/>
    <dgm:cxn modelId="{02A7003D-E0A1-419A-BC33-0BDD08C31BE1}" type="presParOf" srcId="{01FDDFDE-ED3B-4858-8600-EC819779D1E0}" destId="{117748F6-CE72-4F02-B4C2-BFC3A4FE4BD7}" srcOrd="0" destOrd="0" presId="urn:microsoft.com/office/officeart/2009/3/layout/HorizontalOrganizationChart"/>
    <dgm:cxn modelId="{9F75612C-2751-45AB-A1F6-03904BC543D5}" type="presParOf" srcId="{117748F6-CE72-4F02-B4C2-BFC3A4FE4BD7}" destId="{74B63AA2-74CA-43F7-AA9D-5AAB85E55D9E}" srcOrd="0" destOrd="0" presId="urn:microsoft.com/office/officeart/2009/3/layout/HorizontalOrganizationChart"/>
    <dgm:cxn modelId="{85A5DBBD-36AB-4C28-B4C7-7BEDA9E744A2}" type="presParOf" srcId="{117748F6-CE72-4F02-B4C2-BFC3A4FE4BD7}" destId="{7300E713-F243-4CC2-AAFA-C078C1FC4622}" srcOrd="1" destOrd="0" presId="urn:microsoft.com/office/officeart/2009/3/layout/HorizontalOrganizationChart"/>
    <dgm:cxn modelId="{8129B926-EE8E-4511-B535-0071595CA919}" type="presParOf" srcId="{01FDDFDE-ED3B-4858-8600-EC819779D1E0}" destId="{93CF3198-F210-4C17-B6B0-1DB2BDFAC22F}" srcOrd="1" destOrd="0" presId="urn:microsoft.com/office/officeart/2009/3/layout/HorizontalOrganizationChart"/>
    <dgm:cxn modelId="{EC261148-A9CF-452A-ACD0-E49EE4838C15}" type="presParOf" srcId="{01FDDFDE-ED3B-4858-8600-EC819779D1E0}" destId="{438F8285-E109-4AC2-8350-1AB096B0909F}" srcOrd="2" destOrd="0" presId="urn:microsoft.com/office/officeart/2009/3/layout/HorizontalOrganizationChart"/>
    <dgm:cxn modelId="{94AD8E09-4B34-451E-9F13-AA7ED3539649}" type="presParOf" srcId="{66F06806-6467-46CC-AE6F-496E6D7069B6}" destId="{771CFDE6-783D-40F5-9CF4-2626F00F1436}" srcOrd="2" destOrd="0" presId="urn:microsoft.com/office/officeart/2009/3/layout/HorizontalOrganizationChart"/>
    <dgm:cxn modelId="{EA0D8A5C-9F03-4B5D-981C-B7F948F246F5}" type="presParOf" srcId="{66F06806-6467-46CC-AE6F-496E6D7069B6}" destId="{40BD67D7-4625-442C-B718-52CF7DEC1099}" srcOrd="3" destOrd="0" presId="urn:microsoft.com/office/officeart/2009/3/layout/HorizontalOrganizationChart"/>
    <dgm:cxn modelId="{36ED9B47-FE90-4D05-A5C7-A8B0FD45FE47}" type="presParOf" srcId="{40BD67D7-4625-442C-B718-52CF7DEC1099}" destId="{73416A09-D230-44B6-BAFE-DE2705F5672C}" srcOrd="0" destOrd="0" presId="urn:microsoft.com/office/officeart/2009/3/layout/HorizontalOrganizationChart"/>
    <dgm:cxn modelId="{5D5277BD-DDB5-494B-ACB6-7C4EAEA7163B}" type="presParOf" srcId="{73416A09-D230-44B6-BAFE-DE2705F5672C}" destId="{F48632EE-CB2D-4922-A8B9-F92ADA568BD2}" srcOrd="0" destOrd="0" presId="urn:microsoft.com/office/officeart/2009/3/layout/HorizontalOrganizationChart"/>
    <dgm:cxn modelId="{771397FC-4CAE-45F4-995C-ABF550138678}" type="presParOf" srcId="{73416A09-D230-44B6-BAFE-DE2705F5672C}" destId="{68B04AA8-64A6-40EC-BA69-79DD1F70992F}" srcOrd="1" destOrd="0" presId="urn:microsoft.com/office/officeart/2009/3/layout/HorizontalOrganizationChart"/>
    <dgm:cxn modelId="{E9F9482B-7543-41FB-B141-8BD46337284F}" type="presParOf" srcId="{40BD67D7-4625-442C-B718-52CF7DEC1099}" destId="{565446DD-C3F3-4ECC-9C13-65F72EDA7E2E}" srcOrd="1" destOrd="0" presId="urn:microsoft.com/office/officeart/2009/3/layout/HorizontalOrganizationChart"/>
    <dgm:cxn modelId="{F3DA856C-8707-4378-8E59-BD56698AB259}" type="presParOf" srcId="{40BD67D7-4625-442C-B718-52CF7DEC1099}" destId="{D57DD6E9-0CD2-4304-B3D0-736FB5AD3EC4}" srcOrd="2" destOrd="0" presId="urn:microsoft.com/office/officeart/2009/3/layout/HorizontalOrganizationChart"/>
    <dgm:cxn modelId="{DC70543B-34F4-46CF-A395-8C769E6F8185}" type="presParOf" srcId="{54541793-D168-48AC-8777-935781CBC899}" destId="{64632AF1-C85F-40C7-94FB-9CF7EABA508B}" srcOrd="2" destOrd="0" presId="urn:microsoft.com/office/officeart/2009/3/layout/HorizontalOrganizationChart"/>
    <dgm:cxn modelId="{D7F2ED4A-2023-4561-83CF-D626BD40F507}" type="presParOf" srcId="{10648B2C-A272-4BC7-9DE1-8BACADC4A60F}" destId="{4F1A4F6F-1634-41F6-B43E-BCFAE86D2E59}" srcOrd="2" destOrd="0" presId="urn:microsoft.com/office/officeart/2009/3/layout/HorizontalOrganizationChart"/>
    <dgm:cxn modelId="{6770D06F-943E-4D66-96D0-219FC31206A9}" type="presParOf" srcId="{4F1A4F6F-1634-41F6-B43E-BCFAE86D2E59}" destId="{A8F1D9DD-74B4-4CF9-BDED-45975E984667}" srcOrd="0" destOrd="0" presId="urn:microsoft.com/office/officeart/2009/3/layout/HorizontalOrganizationChart"/>
    <dgm:cxn modelId="{8F95CC28-ADE0-4DC5-BCA7-597058099CFA}" type="presParOf" srcId="{A8F1D9DD-74B4-4CF9-BDED-45975E984667}" destId="{67F84A51-8464-458C-970C-01873691D112}" srcOrd="0" destOrd="0" presId="urn:microsoft.com/office/officeart/2009/3/layout/HorizontalOrganizationChart"/>
    <dgm:cxn modelId="{9E94D778-B527-4B79-8B3C-7134C2F75768}" type="presParOf" srcId="{A8F1D9DD-74B4-4CF9-BDED-45975E984667}" destId="{087F57AE-84FA-472F-9D57-EB316BEECDA4}" srcOrd="1" destOrd="0" presId="urn:microsoft.com/office/officeart/2009/3/layout/HorizontalOrganizationChart"/>
    <dgm:cxn modelId="{EC2D6948-A875-4AAB-8CB5-9BEFCABE1219}" type="presParOf" srcId="{4F1A4F6F-1634-41F6-B43E-BCFAE86D2E59}" destId="{75D7B0A6-06A4-4DFC-81DF-91ACB708B160}" srcOrd="1" destOrd="0" presId="urn:microsoft.com/office/officeart/2009/3/layout/HorizontalOrganizationChart"/>
    <dgm:cxn modelId="{694EA50D-4E55-402B-9548-1C3320D42F6F}" type="presParOf" srcId="{75D7B0A6-06A4-4DFC-81DF-91ACB708B160}" destId="{8C918B7B-3B67-4C12-823F-15205ECDDC14}" srcOrd="0" destOrd="0" presId="urn:microsoft.com/office/officeart/2009/3/layout/HorizontalOrganizationChart"/>
    <dgm:cxn modelId="{43EDEB01-3875-42BB-B89B-49AA9AA01BE4}" type="presParOf" srcId="{75D7B0A6-06A4-4DFC-81DF-91ACB708B160}" destId="{2B81A1CE-4B3A-4FA2-BF83-BD5F1CCB21AB}" srcOrd="1" destOrd="0" presId="urn:microsoft.com/office/officeart/2009/3/layout/HorizontalOrganizationChart"/>
    <dgm:cxn modelId="{995B6280-BDAF-4F50-8378-C613BF2930E6}" type="presParOf" srcId="{2B81A1CE-4B3A-4FA2-BF83-BD5F1CCB21AB}" destId="{14093E6F-702C-4408-8B10-19C72A3C8C86}" srcOrd="0" destOrd="0" presId="urn:microsoft.com/office/officeart/2009/3/layout/HorizontalOrganizationChart"/>
    <dgm:cxn modelId="{80BA5EE9-CF4B-4DE3-BDA1-2D8952FB9C37}" type="presParOf" srcId="{14093E6F-702C-4408-8B10-19C72A3C8C86}" destId="{F0116A49-909C-4702-B109-2336815E6430}" srcOrd="0" destOrd="0" presId="urn:microsoft.com/office/officeart/2009/3/layout/HorizontalOrganizationChart"/>
    <dgm:cxn modelId="{F1ED795F-397C-41CE-AD4D-121AAC819DD4}" type="presParOf" srcId="{14093E6F-702C-4408-8B10-19C72A3C8C86}" destId="{D82AB8EB-45C4-44D5-A511-AA0EC3DAB8D9}" srcOrd="1" destOrd="0" presId="urn:microsoft.com/office/officeart/2009/3/layout/HorizontalOrganizationChart"/>
    <dgm:cxn modelId="{A82DD2B9-3AB2-4380-80D8-C98113CD8FF4}" type="presParOf" srcId="{2B81A1CE-4B3A-4FA2-BF83-BD5F1CCB21AB}" destId="{44AFED29-B549-43B8-B78E-526A0A83A6C9}" srcOrd="1" destOrd="0" presId="urn:microsoft.com/office/officeart/2009/3/layout/HorizontalOrganizationChart"/>
    <dgm:cxn modelId="{C2964659-04FB-457D-8648-A9E572CC0F6E}" type="presParOf" srcId="{2B81A1CE-4B3A-4FA2-BF83-BD5F1CCB21AB}" destId="{F4BDB7CB-1AEF-4B3C-A37B-485A07961FF2}" srcOrd="2" destOrd="0" presId="urn:microsoft.com/office/officeart/2009/3/layout/HorizontalOrganizationChart"/>
    <dgm:cxn modelId="{4E4BAB82-C4D9-45E8-9593-631F16663FD6}" type="presParOf" srcId="{75D7B0A6-06A4-4DFC-81DF-91ACB708B160}" destId="{69ADB96B-0FE4-4013-A6A0-A9998E67989E}" srcOrd="2" destOrd="0" presId="urn:microsoft.com/office/officeart/2009/3/layout/HorizontalOrganizationChart"/>
    <dgm:cxn modelId="{FED34243-2090-41A3-92B5-8372DE6E3B5E}" type="presParOf" srcId="{75D7B0A6-06A4-4DFC-81DF-91ACB708B160}" destId="{6FEA1B91-B752-43F8-B6C1-CC4B1788373A}" srcOrd="3" destOrd="0" presId="urn:microsoft.com/office/officeart/2009/3/layout/HorizontalOrganizationChart"/>
    <dgm:cxn modelId="{202271D9-D430-427B-9063-94443523F68D}" type="presParOf" srcId="{6FEA1B91-B752-43F8-B6C1-CC4B1788373A}" destId="{D1B61801-938E-4D2E-A89B-95976515B802}" srcOrd="0" destOrd="0" presId="urn:microsoft.com/office/officeart/2009/3/layout/HorizontalOrganizationChart"/>
    <dgm:cxn modelId="{6BAD183F-CB48-4F0B-A2E8-96A7B68C2B65}" type="presParOf" srcId="{D1B61801-938E-4D2E-A89B-95976515B802}" destId="{6C4B5FB4-2E7C-4B2F-B4CF-DB8BF40B3AB3}" srcOrd="0" destOrd="0" presId="urn:microsoft.com/office/officeart/2009/3/layout/HorizontalOrganizationChart"/>
    <dgm:cxn modelId="{32249EB1-394B-4290-8AD3-C2DDDA56A333}" type="presParOf" srcId="{D1B61801-938E-4D2E-A89B-95976515B802}" destId="{6ACA215F-D2FF-4EF2-8064-5D1FA6BCF561}" srcOrd="1" destOrd="0" presId="urn:microsoft.com/office/officeart/2009/3/layout/HorizontalOrganizationChart"/>
    <dgm:cxn modelId="{A7093E7C-DC9A-4522-82F7-828583C3B0EA}" type="presParOf" srcId="{6FEA1B91-B752-43F8-B6C1-CC4B1788373A}" destId="{836771E4-9BE6-486E-B8F5-E10BAFF7328E}" srcOrd="1" destOrd="0" presId="urn:microsoft.com/office/officeart/2009/3/layout/HorizontalOrganizationChart"/>
    <dgm:cxn modelId="{773C7A95-2D81-4A96-8D3E-43DB1FFD53CB}" type="presParOf" srcId="{6FEA1B91-B752-43F8-B6C1-CC4B1788373A}" destId="{B333AAAB-952E-4A04-BDB3-99D7575FDEE7}" srcOrd="2" destOrd="0" presId="urn:microsoft.com/office/officeart/2009/3/layout/HorizontalOrganizationChart"/>
    <dgm:cxn modelId="{30FEF59C-3F59-4560-9268-DF0EDFF85CE7}" type="presParOf" srcId="{4F1A4F6F-1634-41F6-B43E-BCFAE86D2E59}" destId="{BD4F2710-881F-421C-9181-8AD646504AB3}" srcOrd="2" destOrd="0" presId="urn:microsoft.com/office/officeart/2009/3/layout/HorizontalOrganizationChart"/>
    <dgm:cxn modelId="{1051F6A7-7C08-43A7-89E8-226C909E49D4}" type="presParOf" srcId="{10648B2C-A272-4BC7-9DE1-8BACADC4A60F}" destId="{1BE668BA-DF7B-4D1A-AE63-542567F42B0F}" srcOrd="3" destOrd="0" presId="urn:microsoft.com/office/officeart/2009/3/layout/HorizontalOrganizationChart"/>
    <dgm:cxn modelId="{CC3BFAE5-0F8F-4EA1-BD1C-001FCCD98151}" type="presParOf" srcId="{1BE668BA-DF7B-4D1A-AE63-542567F42B0F}" destId="{899119E9-969E-4A28-8E7E-F3812CCB0B98}" srcOrd="0" destOrd="0" presId="urn:microsoft.com/office/officeart/2009/3/layout/HorizontalOrganizationChart"/>
    <dgm:cxn modelId="{149217B5-4648-42C2-9B75-6A7E8C416021}" type="presParOf" srcId="{899119E9-969E-4A28-8E7E-F3812CCB0B98}" destId="{1B5240B0-DDB5-47F9-B4E8-17E52C45CA94}" srcOrd="0" destOrd="0" presId="urn:microsoft.com/office/officeart/2009/3/layout/HorizontalOrganizationChart"/>
    <dgm:cxn modelId="{20551027-7F58-4F80-88EA-391991CA32AB}" type="presParOf" srcId="{899119E9-969E-4A28-8E7E-F3812CCB0B98}" destId="{8CBED499-14FF-446A-A61C-F5F0CB3F9CA5}" srcOrd="1" destOrd="0" presId="urn:microsoft.com/office/officeart/2009/3/layout/HorizontalOrganizationChart"/>
    <dgm:cxn modelId="{6E0B99AB-B18E-4FF3-B9F2-C55977362EEF}" type="presParOf" srcId="{1BE668BA-DF7B-4D1A-AE63-542567F42B0F}" destId="{EC70BB52-01C4-4A85-A308-D878142868DC}" srcOrd="1" destOrd="0" presId="urn:microsoft.com/office/officeart/2009/3/layout/HorizontalOrganizationChart"/>
    <dgm:cxn modelId="{265B3C17-00AC-4751-A01B-FF74D8E41ACB}" type="presParOf" srcId="{EC70BB52-01C4-4A85-A308-D878142868DC}" destId="{83B09578-4DAA-4EA3-8012-8FE276CB0CA5}" srcOrd="0" destOrd="0" presId="urn:microsoft.com/office/officeart/2009/3/layout/HorizontalOrganizationChart"/>
    <dgm:cxn modelId="{B0754BF0-879C-4E0E-BDB1-7CDEAAB812D9}" type="presParOf" srcId="{EC70BB52-01C4-4A85-A308-D878142868DC}" destId="{BC2F0B89-840F-4EF7-887C-B68594462D95}" srcOrd="1" destOrd="0" presId="urn:microsoft.com/office/officeart/2009/3/layout/HorizontalOrganizationChart"/>
    <dgm:cxn modelId="{263C9797-126A-4A35-89A5-287181BF06E6}" type="presParOf" srcId="{BC2F0B89-840F-4EF7-887C-B68594462D95}" destId="{0CAB0568-3202-4052-83BF-07B583260284}" srcOrd="0" destOrd="0" presId="urn:microsoft.com/office/officeart/2009/3/layout/HorizontalOrganizationChart"/>
    <dgm:cxn modelId="{5EE38B4B-ACBF-4C46-88AB-143E38F6B2ED}" type="presParOf" srcId="{0CAB0568-3202-4052-83BF-07B583260284}" destId="{B9481509-861A-4A6E-9025-8859F3F8F180}" srcOrd="0" destOrd="0" presId="urn:microsoft.com/office/officeart/2009/3/layout/HorizontalOrganizationChart"/>
    <dgm:cxn modelId="{6EF0927A-C561-4B26-A96B-E5DBB7BA1375}" type="presParOf" srcId="{0CAB0568-3202-4052-83BF-07B583260284}" destId="{C4DBAB1C-38DF-40A6-B82B-731179EC4E2F}" srcOrd="1" destOrd="0" presId="urn:microsoft.com/office/officeart/2009/3/layout/HorizontalOrganizationChart"/>
    <dgm:cxn modelId="{1CAE4A2E-B762-4891-82E7-AFC736B53ADC}" type="presParOf" srcId="{BC2F0B89-840F-4EF7-887C-B68594462D95}" destId="{C516BE9C-2BC1-4426-9F0A-DA2BB96200BB}" srcOrd="1" destOrd="0" presId="urn:microsoft.com/office/officeart/2009/3/layout/HorizontalOrganizationChart"/>
    <dgm:cxn modelId="{9A798E5E-DA7D-41BD-9184-9871A2A5B5A3}" type="presParOf" srcId="{BC2F0B89-840F-4EF7-887C-B68594462D95}" destId="{882A8932-E6E8-4D06-9D13-A0FF26126D78}" srcOrd="2" destOrd="0" presId="urn:microsoft.com/office/officeart/2009/3/layout/HorizontalOrganizationChart"/>
    <dgm:cxn modelId="{726338B1-1B6F-476A-8FB3-B8920D30D492}" type="presParOf" srcId="{EC70BB52-01C4-4A85-A308-D878142868DC}" destId="{17B8B930-F182-408E-915A-495A56780710}" srcOrd="2" destOrd="0" presId="urn:microsoft.com/office/officeart/2009/3/layout/HorizontalOrganizationChart"/>
    <dgm:cxn modelId="{0B712805-D4D1-4118-841D-C68D9FBB0FFE}" type="presParOf" srcId="{EC70BB52-01C4-4A85-A308-D878142868DC}" destId="{056E4786-5DA4-4E25-A8AE-112664E7AD5C}" srcOrd="3" destOrd="0" presId="urn:microsoft.com/office/officeart/2009/3/layout/HorizontalOrganizationChart"/>
    <dgm:cxn modelId="{3D9DD5D0-BAEE-4199-A2C7-7B313702F4E2}" type="presParOf" srcId="{056E4786-5DA4-4E25-A8AE-112664E7AD5C}" destId="{A016FAC5-7170-4062-A900-8B6BF18B3598}" srcOrd="0" destOrd="0" presId="urn:microsoft.com/office/officeart/2009/3/layout/HorizontalOrganizationChart"/>
    <dgm:cxn modelId="{7DCE5EF2-8F6F-43E6-A128-2E0EEEDFDE86}" type="presParOf" srcId="{A016FAC5-7170-4062-A900-8B6BF18B3598}" destId="{3AD0A8BA-F531-4A14-AD2C-39CE18DBA6AF}" srcOrd="0" destOrd="0" presId="urn:microsoft.com/office/officeart/2009/3/layout/HorizontalOrganizationChart"/>
    <dgm:cxn modelId="{1504D937-5C09-4421-91C5-0825D849DF41}" type="presParOf" srcId="{A016FAC5-7170-4062-A900-8B6BF18B3598}" destId="{E3E684EA-24A7-44FD-9526-A76F090632B8}" srcOrd="1" destOrd="0" presId="urn:microsoft.com/office/officeart/2009/3/layout/HorizontalOrganizationChart"/>
    <dgm:cxn modelId="{6EC653EE-E37D-43B9-8985-FAC2107C1B0E}" type="presParOf" srcId="{056E4786-5DA4-4E25-A8AE-112664E7AD5C}" destId="{B47A6F95-805B-41D0-9566-CE60DEAA2489}" srcOrd="1" destOrd="0" presId="urn:microsoft.com/office/officeart/2009/3/layout/HorizontalOrganizationChart"/>
    <dgm:cxn modelId="{F2327A44-7621-47EF-92A5-6AF2319C6222}" type="presParOf" srcId="{056E4786-5DA4-4E25-A8AE-112664E7AD5C}" destId="{500B4C3D-A953-4374-890E-741883496DF6}" srcOrd="2" destOrd="0" presId="urn:microsoft.com/office/officeart/2009/3/layout/HorizontalOrganizationChart"/>
    <dgm:cxn modelId="{9196049F-2A41-4759-B632-4DFAD79FEB40}" type="presParOf" srcId="{EC70BB52-01C4-4A85-A308-D878142868DC}" destId="{5A09DEAA-B9AB-49FB-9CA8-FB3914D097DF}" srcOrd="4" destOrd="0" presId="urn:microsoft.com/office/officeart/2009/3/layout/HorizontalOrganizationChart"/>
    <dgm:cxn modelId="{85475B98-5B43-4540-80C1-EDCBAED2A8AD}" type="presParOf" srcId="{EC70BB52-01C4-4A85-A308-D878142868DC}" destId="{DB1196E0-1345-4BD0-99BC-680085B5529C}" srcOrd="5" destOrd="0" presId="urn:microsoft.com/office/officeart/2009/3/layout/HorizontalOrganizationChart"/>
    <dgm:cxn modelId="{297CEF12-FA7F-4DBC-9DC7-A27F14501D20}" type="presParOf" srcId="{DB1196E0-1345-4BD0-99BC-680085B5529C}" destId="{0378ACB6-4308-4584-BFF2-C505F10D925A}" srcOrd="0" destOrd="0" presId="urn:microsoft.com/office/officeart/2009/3/layout/HorizontalOrganizationChart"/>
    <dgm:cxn modelId="{741BA336-9884-4AC2-B509-7C0C2F9F9CD2}" type="presParOf" srcId="{0378ACB6-4308-4584-BFF2-C505F10D925A}" destId="{0D75E6B5-516D-4798-9C5C-E6FDFBB64236}" srcOrd="0" destOrd="0" presId="urn:microsoft.com/office/officeart/2009/3/layout/HorizontalOrganizationChart"/>
    <dgm:cxn modelId="{832C2DF7-6FFD-427D-9052-687776B7478C}" type="presParOf" srcId="{0378ACB6-4308-4584-BFF2-C505F10D925A}" destId="{05B27DD4-4DDC-4F34-B158-8D7745044D93}" srcOrd="1" destOrd="0" presId="urn:microsoft.com/office/officeart/2009/3/layout/HorizontalOrganizationChart"/>
    <dgm:cxn modelId="{7A283A68-CC07-40ED-A210-0ADC1A20BAF2}" type="presParOf" srcId="{DB1196E0-1345-4BD0-99BC-680085B5529C}" destId="{B21C86CC-F8F6-459A-B975-91006A221931}" srcOrd="1" destOrd="0" presId="urn:microsoft.com/office/officeart/2009/3/layout/HorizontalOrganizationChart"/>
    <dgm:cxn modelId="{27BD0C5C-60A5-467F-A889-2EAAA5454111}" type="presParOf" srcId="{DB1196E0-1345-4BD0-99BC-680085B5529C}" destId="{C8E31D37-8DED-4E44-AD50-E138B1B64922}" srcOrd="2" destOrd="0" presId="urn:microsoft.com/office/officeart/2009/3/layout/HorizontalOrganizationChart"/>
    <dgm:cxn modelId="{7D418CCA-A722-4C69-B7FC-31467742BD55}" type="presParOf" srcId="{1BE668BA-DF7B-4D1A-AE63-542567F42B0F}" destId="{3B1C9857-9D38-4A77-B018-F82EB877139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9DEAA-B9AB-49FB-9CA8-FB3914D097DF}">
      <dsp:nvSpPr>
        <dsp:cNvPr id="0" name=""/>
        <dsp:cNvSpPr/>
      </dsp:nvSpPr>
      <dsp:spPr>
        <a:xfrm>
          <a:off x="2110826" y="4590622"/>
          <a:ext cx="241096" cy="51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8" y="0"/>
              </a:lnTo>
              <a:lnTo>
                <a:pt x="120548" y="518356"/>
              </a:lnTo>
              <a:lnTo>
                <a:pt x="241096" y="5183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8B930-F182-408E-915A-495A56780710}">
      <dsp:nvSpPr>
        <dsp:cNvPr id="0" name=""/>
        <dsp:cNvSpPr/>
      </dsp:nvSpPr>
      <dsp:spPr>
        <a:xfrm>
          <a:off x="2110826" y="4544902"/>
          <a:ext cx="241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6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09578-4DAA-4EA3-8012-8FE276CB0CA5}">
      <dsp:nvSpPr>
        <dsp:cNvPr id="0" name=""/>
        <dsp:cNvSpPr/>
      </dsp:nvSpPr>
      <dsp:spPr>
        <a:xfrm>
          <a:off x="2110826" y="4072265"/>
          <a:ext cx="241096" cy="518356"/>
        </a:xfrm>
        <a:custGeom>
          <a:avLst/>
          <a:gdLst/>
          <a:ahLst/>
          <a:cxnLst/>
          <a:rect l="0" t="0" r="0" b="0"/>
          <a:pathLst>
            <a:path>
              <a:moveTo>
                <a:pt x="0" y="518356"/>
              </a:moveTo>
              <a:lnTo>
                <a:pt x="120548" y="518356"/>
              </a:lnTo>
              <a:lnTo>
                <a:pt x="120548" y="0"/>
              </a:lnTo>
              <a:lnTo>
                <a:pt x="241096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DB96B-0FE4-4013-A6A0-A9998E67989E}">
      <dsp:nvSpPr>
        <dsp:cNvPr id="0" name=""/>
        <dsp:cNvSpPr/>
      </dsp:nvSpPr>
      <dsp:spPr>
        <a:xfrm>
          <a:off x="2110826" y="3294730"/>
          <a:ext cx="241096" cy="259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8" y="0"/>
              </a:lnTo>
              <a:lnTo>
                <a:pt x="120548" y="259178"/>
              </a:lnTo>
              <a:lnTo>
                <a:pt x="241096" y="25917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18B7B-3B67-4C12-823F-15205ECDDC14}">
      <dsp:nvSpPr>
        <dsp:cNvPr id="0" name=""/>
        <dsp:cNvSpPr/>
      </dsp:nvSpPr>
      <dsp:spPr>
        <a:xfrm>
          <a:off x="2110826" y="3035551"/>
          <a:ext cx="241096" cy="259178"/>
        </a:xfrm>
        <a:custGeom>
          <a:avLst/>
          <a:gdLst/>
          <a:ahLst/>
          <a:cxnLst/>
          <a:rect l="0" t="0" r="0" b="0"/>
          <a:pathLst>
            <a:path>
              <a:moveTo>
                <a:pt x="0" y="259178"/>
              </a:moveTo>
              <a:lnTo>
                <a:pt x="120548" y="259178"/>
              </a:lnTo>
              <a:lnTo>
                <a:pt x="120548" y="0"/>
              </a:lnTo>
              <a:lnTo>
                <a:pt x="241096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CFDE6-783D-40F5-9CF4-2626F00F1436}">
      <dsp:nvSpPr>
        <dsp:cNvPr id="0" name=""/>
        <dsp:cNvSpPr/>
      </dsp:nvSpPr>
      <dsp:spPr>
        <a:xfrm>
          <a:off x="2110826" y="2258016"/>
          <a:ext cx="241096" cy="259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8" y="0"/>
              </a:lnTo>
              <a:lnTo>
                <a:pt x="120548" y="259178"/>
              </a:lnTo>
              <a:lnTo>
                <a:pt x="241096" y="25917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79F11-A579-41A8-9FCF-F0D7CD16233F}">
      <dsp:nvSpPr>
        <dsp:cNvPr id="0" name=""/>
        <dsp:cNvSpPr/>
      </dsp:nvSpPr>
      <dsp:spPr>
        <a:xfrm>
          <a:off x="2110826" y="1998837"/>
          <a:ext cx="241096" cy="259178"/>
        </a:xfrm>
        <a:custGeom>
          <a:avLst/>
          <a:gdLst/>
          <a:ahLst/>
          <a:cxnLst/>
          <a:rect l="0" t="0" r="0" b="0"/>
          <a:pathLst>
            <a:path>
              <a:moveTo>
                <a:pt x="0" y="259178"/>
              </a:moveTo>
              <a:lnTo>
                <a:pt x="120548" y="259178"/>
              </a:lnTo>
              <a:lnTo>
                <a:pt x="120548" y="0"/>
              </a:lnTo>
              <a:lnTo>
                <a:pt x="241096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9A9B6-9E1C-4AB6-AB6A-508E82F3DACA}">
      <dsp:nvSpPr>
        <dsp:cNvPr id="0" name=""/>
        <dsp:cNvSpPr/>
      </dsp:nvSpPr>
      <dsp:spPr>
        <a:xfrm>
          <a:off x="5003981" y="1480481"/>
          <a:ext cx="241096" cy="1295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8" y="0"/>
              </a:lnTo>
              <a:lnTo>
                <a:pt x="120548" y="1295892"/>
              </a:lnTo>
              <a:lnTo>
                <a:pt x="241096" y="129589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3E762-CB57-42FB-88C7-6CE34AEBB882}">
      <dsp:nvSpPr>
        <dsp:cNvPr id="0" name=""/>
        <dsp:cNvSpPr/>
      </dsp:nvSpPr>
      <dsp:spPr>
        <a:xfrm>
          <a:off x="5003981" y="1480481"/>
          <a:ext cx="241096" cy="777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8" y="0"/>
              </a:lnTo>
              <a:lnTo>
                <a:pt x="120548" y="777535"/>
              </a:lnTo>
              <a:lnTo>
                <a:pt x="241096" y="7775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06028-75FC-4137-A18C-204C43A933FB}">
      <dsp:nvSpPr>
        <dsp:cNvPr id="0" name=""/>
        <dsp:cNvSpPr/>
      </dsp:nvSpPr>
      <dsp:spPr>
        <a:xfrm>
          <a:off x="5003981" y="1480481"/>
          <a:ext cx="241096" cy="259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8" y="0"/>
              </a:lnTo>
              <a:lnTo>
                <a:pt x="120548" y="259178"/>
              </a:lnTo>
              <a:lnTo>
                <a:pt x="241096" y="25917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0A535-2B78-4AC8-BC2C-A2EDDD5BDD26}">
      <dsp:nvSpPr>
        <dsp:cNvPr id="0" name=""/>
        <dsp:cNvSpPr/>
      </dsp:nvSpPr>
      <dsp:spPr>
        <a:xfrm>
          <a:off x="5003981" y="1221302"/>
          <a:ext cx="241096" cy="259178"/>
        </a:xfrm>
        <a:custGeom>
          <a:avLst/>
          <a:gdLst/>
          <a:ahLst/>
          <a:cxnLst/>
          <a:rect l="0" t="0" r="0" b="0"/>
          <a:pathLst>
            <a:path>
              <a:moveTo>
                <a:pt x="0" y="259178"/>
              </a:moveTo>
              <a:lnTo>
                <a:pt x="120548" y="259178"/>
              </a:lnTo>
              <a:lnTo>
                <a:pt x="120548" y="0"/>
              </a:lnTo>
              <a:lnTo>
                <a:pt x="24109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780-C0C0-4A8F-AE8C-FC144A0EC225}">
      <dsp:nvSpPr>
        <dsp:cNvPr id="0" name=""/>
        <dsp:cNvSpPr/>
      </dsp:nvSpPr>
      <dsp:spPr>
        <a:xfrm>
          <a:off x="5003981" y="702945"/>
          <a:ext cx="241096" cy="777535"/>
        </a:xfrm>
        <a:custGeom>
          <a:avLst/>
          <a:gdLst/>
          <a:ahLst/>
          <a:cxnLst/>
          <a:rect l="0" t="0" r="0" b="0"/>
          <a:pathLst>
            <a:path>
              <a:moveTo>
                <a:pt x="0" y="777535"/>
              </a:moveTo>
              <a:lnTo>
                <a:pt x="120548" y="777535"/>
              </a:lnTo>
              <a:lnTo>
                <a:pt x="120548" y="0"/>
              </a:lnTo>
              <a:lnTo>
                <a:pt x="24109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7D126-0545-4360-8A0A-93E4C4DF0687}">
      <dsp:nvSpPr>
        <dsp:cNvPr id="0" name=""/>
        <dsp:cNvSpPr/>
      </dsp:nvSpPr>
      <dsp:spPr>
        <a:xfrm>
          <a:off x="5003981" y="184588"/>
          <a:ext cx="241096" cy="1295892"/>
        </a:xfrm>
        <a:custGeom>
          <a:avLst/>
          <a:gdLst/>
          <a:ahLst/>
          <a:cxnLst/>
          <a:rect l="0" t="0" r="0" b="0"/>
          <a:pathLst>
            <a:path>
              <a:moveTo>
                <a:pt x="0" y="1295892"/>
              </a:moveTo>
              <a:lnTo>
                <a:pt x="120548" y="1295892"/>
              </a:lnTo>
              <a:lnTo>
                <a:pt x="120548" y="0"/>
              </a:lnTo>
              <a:lnTo>
                <a:pt x="24109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A46FD-8B6B-4BD6-9B45-9A73B554A43E}">
      <dsp:nvSpPr>
        <dsp:cNvPr id="0" name=""/>
        <dsp:cNvSpPr/>
      </dsp:nvSpPr>
      <dsp:spPr>
        <a:xfrm>
          <a:off x="3557403" y="1434761"/>
          <a:ext cx="241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6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27480-BD93-4E3A-890E-E3BF01CA4D96}">
      <dsp:nvSpPr>
        <dsp:cNvPr id="0" name=""/>
        <dsp:cNvSpPr/>
      </dsp:nvSpPr>
      <dsp:spPr>
        <a:xfrm>
          <a:off x="2110826" y="1434761"/>
          <a:ext cx="241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6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20BFE-EFCA-43BB-973F-264B8CD275D6}">
      <dsp:nvSpPr>
        <dsp:cNvPr id="0" name=""/>
        <dsp:cNvSpPr/>
      </dsp:nvSpPr>
      <dsp:spPr>
        <a:xfrm>
          <a:off x="905345" y="1296645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Hugo </a:t>
          </a:r>
          <a:r>
            <a:rPr lang="es-MX" sz="900" kern="1200" dirty="0" smtClean="0"/>
            <a:t>Flores</a:t>
          </a:r>
          <a:endParaRPr lang="es-MX" sz="900" kern="1200" dirty="0"/>
        </a:p>
      </dsp:txBody>
      <dsp:txXfrm>
        <a:off x="905345" y="1296645"/>
        <a:ext cx="1205481" cy="367671"/>
      </dsp:txXfrm>
    </dsp:sp>
    <dsp:sp modelId="{3237AE4C-2179-441C-8A26-E06725AD69CE}">
      <dsp:nvSpPr>
        <dsp:cNvPr id="0" name=""/>
        <dsp:cNvSpPr/>
      </dsp:nvSpPr>
      <dsp:spPr>
        <a:xfrm>
          <a:off x="2351922" y="1296645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Hugo Alberto Ríos </a:t>
          </a:r>
          <a:endParaRPr lang="es-MX" sz="900" kern="1200" dirty="0"/>
        </a:p>
      </dsp:txBody>
      <dsp:txXfrm>
        <a:off x="2351922" y="1296645"/>
        <a:ext cx="1205481" cy="367671"/>
      </dsp:txXfrm>
    </dsp:sp>
    <dsp:sp modelId="{0B14E094-E3FA-4171-B75C-4F06CCB57AC8}">
      <dsp:nvSpPr>
        <dsp:cNvPr id="0" name=""/>
        <dsp:cNvSpPr/>
      </dsp:nvSpPr>
      <dsp:spPr>
        <a:xfrm>
          <a:off x="3798500" y="1296645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Luis Roberto Ledesma </a:t>
          </a:r>
          <a:r>
            <a:rPr lang="es-MX" sz="900" kern="1200" dirty="0" err="1" smtClean="0"/>
            <a:t>Villan</a:t>
          </a:r>
          <a:endParaRPr lang="es-MX" sz="900" kern="1200" dirty="0"/>
        </a:p>
      </dsp:txBody>
      <dsp:txXfrm>
        <a:off x="3798500" y="1296645"/>
        <a:ext cx="1205481" cy="367671"/>
      </dsp:txXfrm>
    </dsp:sp>
    <dsp:sp modelId="{97436D41-4844-4B5A-B5E3-2E9C9934AA9A}">
      <dsp:nvSpPr>
        <dsp:cNvPr id="0" name=""/>
        <dsp:cNvSpPr/>
      </dsp:nvSpPr>
      <dsp:spPr>
        <a:xfrm>
          <a:off x="5245077" y="752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Omar</a:t>
          </a:r>
          <a:endParaRPr lang="es-MX" sz="900" kern="1200" dirty="0"/>
        </a:p>
      </dsp:txBody>
      <dsp:txXfrm>
        <a:off x="5245077" y="752"/>
        <a:ext cx="1205481" cy="367671"/>
      </dsp:txXfrm>
    </dsp:sp>
    <dsp:sp modelId="{190A8749-506D-48E9-B3F5-275FF04D0DC1}">
      <dsp:nvSpPr>
        <dsp:cNvPr id="0" name=""/>
        <dsp:cNvSpPr/>
      </dsp:nvSpPr>
      <dsp:spPr>
        <a:xfrm>
          <a:off x="5245077" y="519109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Daniel</a:t>
          </a:r>
          <a:endParaRPr lang="es-MX" sz="900" kern="1200" dirty="0"/>
        </a:p>
      </dsp:txBody>
      <dsp:txXfrm>
        <a:off x="5245077" y="519109"/>
        <a:ext cx="1205481" cy="367671"/>
      </dsp:txXfrm>
    </dsp:sp>
    <dsp:sp modelId="{18D64F7A-EB2F-47A7-81E3-398F7B8A38FE}">
      <dsp:nvSpPr>
        <dsp:cNvPr id="0" name=""/>
        <dsp:cNvSpPr/>
      </dsp:nvSpPr>
      <dsp:spPr>
        <a:xfrm>
          <a:off x="5245077" y="1037466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Iván</a:t>
          </a:r>
          <a:endParaRPr lang="es-MX" sz="900" kern="1200" dirty="0"/>
        </a:p>
      </dsp:txBody>
      <dsp:txXfrm>
        <a:off x="5245077" y="1037466"/>
        <a:ext cx="1205481" cy="367671"/>
      </dsp:txXfrm>
    </dsp:sp>
    <dsp:sp modelId="{A91F4A56-9EF9-4AF3-9B9D-1B657ED94475}">
      <dsp:nvSpPr>
        <dsp:cNvPr id="0" name=""/>
        <dsp:cNvSpPr/>
      </dsp:nvSpPr>
      <dsp:spPr>
        <a:xfrm>
          <a:off x="5245077" y="1555823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Jorge</a:t>
          </a:r>
          <a:endParaRPr lang="es-MX" sz="900" kern="1200" dirty="0"/>
        </a:p>
      </dsp:txBody>
      <dsp:txXfrm>
        <a:off x="5245077" y="1555823"/>
        <a:ext cx="1205481" cy="367671"/>
      </dsp:txXfrm>
    </dsp:sp>
    <dsp:sp modelId="{A818597C-913F-4ED0-A7CE-4E96594C6C61}">
      <dsp:nvSpPr>
        <dsp:cNvPr id="0" name=""/>
        <dsp:cNvSpPr/>
      </dsp:nvSpPr>
      <dsp:spPr>
        <a:xfrm>
          <a:off x="5245077" y="2074180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Missael</a:t>
          </a:r>
          <a:endParaRPr lang="es-MX" sz="900" kern="1200" dirty="0"/>
        </a:p>
      </dsp:txBody>
      <dsp:txXfrm>
        <a:off x="5245077" y="2074180"/>
        <a:ext cx="1205481" cy="367671"/>
      </dsp:txXfrm>
    </dsp:sp>
    <dsp:sp modelId="{B8A13422-0029-46E8-8CA6-5AA3E45E0808}">
      <dsp:nvSpPr>
        <dsp:cNvPr id="0" name=""/>
        <dsp:cNvSpPr/>
      </dsp:nvSpPr>
      <dsp:spPr>
        <a:xfrm>
          <a:off x="5245077" y="2592537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Eréndira</a:t>
          </a:r>
          <a:endParaRPr lang="es-MX" sz="900" kern="1200" dirty="0"/>
        </a:p>
      </dsp:txBody>
      <dsp:txXfrm>
        <a:off x="5245077" y="2592537"/>
        <a:ext cx="1205481" cy="367671"/>
      </dsp:txXfrm>
    </dsp:sp>
    <dsp:sp modelId="{E589881F-B55E-4DA6-AE6C-963EC15BC825}">
      <dsp:nvSpPr>
        <dsp:cNvPr id="0" name=""/>
        <dsp:cNvSpPr/>
      </dsp:nvSpPr>
      <dsp:spPr>
        <a:xfrm>
          <a:off x="905345" y="2074180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José Flores </a:t>
          </a:r>
          <a:endParaRPr lang="es-MX" sz="900" kern="1200" dirty="0"/>
        </a:p>
      </dsp:txBody>
      <dsp:txXfrm>
        <a:off x="905345" y="2074180"/>
        <a:ext cx="1205481" cy="367671"/>
      </dsp:txXfrm>
    </dsp:sp>
    <dsp:sp modelId="{74B63AA2-74CA-43F7-AA9D-5AAB85E55D9E}">
      <dsp:nvSpPr>
        <dsp:cNvPr id="0" name=""/>
        <dsp:cNvSpPr/>
      </dsp:nvSpPr>
      <dsp:spPr>
        <a:xfrm>
          <a:off x="2351922" y="1815002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Ma. Dolores Cervantes Velázquez</a:t>
          </a:r>
          <a:endParaRPr lang="es-MX" sz="900" kern="1200" dirty="0"/>
        </a:p>
      </dsp:txBody>
      <dsp:txXfrm>
        <a:off x="2351922" y="1815002"/>
        <a:ext cx="1205481" cy="367671"/>
      </dsp:txXfrm>
    </dsp:sp>
    <dsp:sp modelId="{F48632EE-CB2D-4922-A8B9-F92ADA568BD2}">
      <dsp:nvSpPr>
        <dsp:cNvPr id="0" name=""/>
        <dsp:cNvSpPr/>
      </dsp:nvSpPr>
      <dsp:spPr>
        <a:xfrm>
          <a:off x="2351922" y="2333358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Rogelio Esquivel</a:t>
          </a:r>
          <a:endParaRPr lang="es-MX" sz="900" kern="1200" dirty="0"/>
        </a:p>
      </dsp:txBody>
      <dsp:txXfrm>
        <a:off x="2351922" y="2333358"/>
        <a:ext cx="1205481" cy="367671"/>
      </dsp:txXfrm>
    </dsp:sp>
    <dsp:sp modelId="{67F84A51-8464-458C-970C-01873691D112}">
      <dsp:nvSpPr>
        <dsp:cNvPr id="0" name=""/>
        <dsp:cNvSpPr/>
      </dsp:nvSpPr>
      <dsp:spPr>
        <a:xfrm>
          <a:off x="905345" y="3110894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Teresa Flores</a:t>
          </a:r>
          <a:endParaRPr lang="es-MX" sz="900" kern="1200" dirty="0"/>
        </a:p>
      </dsp:txBody>
      <dsp:txXfrm>
        <a:off x="905345" y="3110894"/>
        <a:ext cx="1205481" cy="367671"/>
      </dsp:txXfrm>
    </dsp:sp>
    <dsp:sp modelId="{F0116A49-909C-4702-B109-2336815E6430}">
      <dsp:nvSpPr>
        <dsp:cNvPr id="0" name=""/>
        <dsp:cNvSpPr/>
      </dsp:nvSpPr>
      <dsp:spPr>
        <a:xfrm>
          <a:off x="2351922" y="2851715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Carlos Flores</a:t>
          </a:r>
          <a:endParaRPr lang="es-MX" sz="900" kern="1200" dirty="0"/>
        </a:p>
      </dsp:txBody>
      <dsp:txXfrm>
        <a:off x="2351922" y="2851715"/>
        <a:ext cx="1205481" cy="367671"/>
      </dsp:txXfrm>
    </dsp:sp>
    <dsp:sp modelId="{6C4B5FB4-2E7C-4B2F-B4CF-DB8BF40B3AB3}">
      <dsp:nvSpPr>
        <dsp:cNvPr id="0" name=""/>
        <dsp:cNvSpPr/>
      </dsp:nvSpPr>
      <dsp:spPr>
        <a:xfrm>
          <a:off x="2351922" y="3370072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Génesis Madera</a:t>
          </a:r>
          <a:endParaRPr lang="es-MX" sz="900" kern="1200" dirty="0"/>
        </a:p>
      </dsp:txBody>
      <dsp:txXfrm>
        <a:off x="2351922" y="3370072"/>
        <a:ext cx="1205481" cy="367671"/>
      </dsp:txXfrm>
    </dsp:sp>
    <dsp:sp modelId="{1B5240B0-DDB5-47F9-B4E8-17E52C45CA94}">
      <dsp:nvSpPr>
        <dsp:cNvPr id="0" name=""/>
        <dsp:cNvSpPr/>
      </dsp:nvSpPr>
      <dsp:spPr>
        <a:xfrm>
          <a:off x="905345" y="4406786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Francisco Flores</a:t>
          </a:r>
          <a:endParaRPr lang="es-MX" sz="900" kern="1200" dirty="0"/>
        </a:p>
      </dsp:txBody>
      <dsp:txXfrm>
        <a:off x="905345" y="4406786"/>
        <a:ext cx="1205481" cy="367671"/>
      </dsp:txXfrm>
    </dsp:sp>
    <dsp:sp modelId="{B9481509-861A-4A6E-9025-8859F3F8F180}">
      <dsp:nvSpPr>
        <dsp:cNvPr id="0" name=""/>
        <dsp:cNvSpPr/>
      </dsp:nvSpPr>
      <dsp:spPr>
        <a:xfrm>
          <a:off x="2351922" y="3888429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Beatriz Romero</a:t>
          </a:r>
          <a:endParaRPr lang="es-MX" sz="900" kern="1200" dirty="0"/>
        </a:p>
      </dsp:txBody>
      <dsp:txXfrm>
        <a:off x="2351922" y="3888429"/>
        <a:ext cx="1205481" cy="367671"/>
      </dsp:txXfrm>
    </dsp:sp>
    <dsp:sp modelId="{3AD0A8BA-F531-4A14-AD2C-39CE18DBA6AF}">
      <dsp:nvSpPr>
        <dsp:cNvPr id="0" name=""/>
        <dsp:cNvSpPr/>
      </dsp:nvSpPr>
      <dsp:spPr>
        <a:xfrm>
          <a:off x="2351922" y="4406786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Mauricio Ponce</a:t>
          </a:r>
          <a:endParaRPr lang="es-MX" sz="900" kern="1200" dirty="0"/>
        </a:p>
      </dsp:txBody>
      <dsp:txXfrm>
        <a:off x="2351922" y="4406786"/>
        <a:ext cx="1205481" cy="367671"/>
      </dsp:txXfrm>
    </dsp:sp>
    <dsp:sp modelId="{0D75E6B5-516D-4798-9C5C-E6FDFBB64236}">
      <dsp:nvSpPr>
        <dsp:cNvPr id="0" name=""/>
        <dsp:cNvSpPr/>
      </dsp:nvSpPr>
      <dsp:spPr>
        <a:xfrm>
          <a:off x="2351922" y="4925143"/>
          <a:ext cx="1205481" cy="367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Gilberto Marín</a:t>
          </a:r>
          <a:endParaRPr lang="es-MX" sz="900" kern="1200" dirty="0"/>
        </a:p>
      </dsp:txBody>
      <dsp:txXfrm>
        <a:off x="2351922" y="4925143"/>
        <a:ext cx="1205481" cy="367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FF170-368F-4879-9F5A-CED8A683010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69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D034D-E1A2-4CEF-BDFC-51B419FE323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05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18F79-C7AE-4FA1-9450-CB552836806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8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AE976-F02D-42D6-89C8-01D154F864E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9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C4D42-D9F3-44C0-9AA0-601A86CFCBF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4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BD798-91EA-44BF-AF63-20069E579BE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2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04182-ED30-4321-8F44-90E6F7B1B1B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5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5B17F-9987-4B20-B39A-CF71C79A386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3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36D0E-54CF-4AF2-B6CB-C9329669F2B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63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145BB-772B-4A6B-8D6E-1B1A43AFAFB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41A93-9276-44E5-A88E-E98C62F3C8E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02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1513C4-8344-4CF6-95A1-FC315EF07EC8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688029614"/>
              </p:ext>
            </p:extLst>
          </p:nvPr>
        </p:nvGraphicFramePr>
        <p:xfrm>
          <a:off x="683568" y="692696"/>
          <a:ext cx="7355904" cy="529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96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828514" cy="6553200"/>
          </a:xfrm>
        </p:spPr>
        <p:txBody>
          <a:bodyPr vert="wordArtVert" anchor="t">
            <a:spAutoFit/>
          </a:bodyPr>
          <a:lstStyle/>
          <a:p>
            <a:r>
              <a:rPr lang="es-ES" sz="9600" dirty="0" smtClean="0">
                <a:solidFill>
                  <a:srgbClr val="FF0000"/>
                </a:solidFill>
                <a:latin typeface="AR DESTINE" panose="02000000000000000000" pitchFamily="2" charset="0"/>
              </a:rPr>
              <a:t>Q</a:t>
            </a:r>
            <a:r>
              <a:rPr lang="es-ES" sz="3200" dirty="0" smtClean="0"/>
              <a:t>uadrantix</a:t>
            </a:r>
            <a:endParaRPr lang="es-E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zation Chart Titl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B3604F-BA1D-4805-B5AA-5245C1AB8B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 Chart Title</Template>
  <TotalTime>344</TotalTime>
  <Words>39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Organization Chart Title</vt:lpstr>
      <vt:lpstr>Quadrantix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organigrama</dc:title>
  <dc:creator>Pepe Flores</dc:creator>
  <cp:lastModifiedBy>Pepe Flores</cp:lastModifiedBy>
  <cp:revision>8</cp:revision>
  <dcterms:created xsi:type="dcterms:W3CDTF">2013-09-23T19:25:20Z</dcterms:created>
  <dcterms:modified xsi:type="dcterms:W3CDTF">2013-10-01T22:50:43Z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TC062561803082</vt:lpwstr>
  </property>
</Properties>
</file>