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2"/>
  </p:sldMasterIdLst>
  <p:sldIdLst>
    <p:sldId id="262" r:id="rId3"/>
    <p:sldId id="263" r:id="rId4"/>
    <p:sldId id="264" r:id="rId5"/>
  </p:sldIdLst>
  <p:sldSz cx="9144000" cy="6858000" type="screen4x3"/>
  <p:notesSz cx="6858000" cy="938212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C"/>
    <a:srgbClr val="00B0FF"/>
    <a:srgbClr val="336FFA"/>
    <a:srgbClr val="2856BF"/>
    <a:srgbClr val="90AB5E"/>
    <a:srgbClr val="00F3F0"/>
    <a:srgbClr val="00D1CF"/>
    <a:srgbClr val="008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92" y="-360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4A85-B5D8-4C5F-B5AD-28ABBF307C33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079C-FE85-4EA2-8E9A-0B0426AAA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42A-D3D8-4CE7-AA68-5AB8968BDE14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952C-40D6-4971-B620-107CDE7F87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31BA-F18E-474C-ADD9-A4F6D1C99AA4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DDBA-925D-486A-B5F7-7946269F2E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C1F6-21F9-46C6-82DF-BD1ABA182524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6EE-DC0C-4390-8A05-88BA7593FC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0825-EC70-4740-9C36-CBF24AB153EE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EA8F-ADE3-41AA-A46A-B67CBAFE6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E147-A361-4A09-975A-2D2524FF488C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78E5-E718-4ECC-918D-0D55125F1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0EC2-30D7-4812-9E17-08755DDDFF33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6400-08F3-479F-A69B-432633871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0058-933A-4CF4-8311-E2E41AE8F390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930C-81E3-4992-A393-7501B80CE0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00AC-90C2-4D0B-981C-470338E8177A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BBF2-F61F-4913-A90E-489FDBEBE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F4E9-2881-488A-AAA6-1B09780524E4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200D-E54A-4971-9E20-FADEBF011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47B6-A135-40D5-9A8F-C5FF40116782}" type="datetime1">
              <a:rPr lang="en-US" smtClean="0"/>
              <a:pPr/>
              <a:t>11/30/12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C66D-96A4-481D-B21A-499087050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28D0-34ED-4B43-887E-D8101F383CA7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BE6C-91EB-484E-8942-DA82B104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89" y="853774"/>
            <a:ext cx="8266195" cy="584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itchFamily="49" charset="0"/>
                <a:cs typeface="Times New Roman" pitchFamily="18" charset="0"/>
              </a:rPr>
              <a:t>Main Window</a:t>
            </a:r>
            <a:endParaRPr lang="en-US" sz="3200" b="1" dirty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3" t="21407" r="18297" b="21361"/>
          <a:stretch/>
        </p:blipFill>
        <p:spPr bwMode="auto">
          <a:xfrm>
            <a:off x="4049480" y="169279"/>
            <a:ext cx="890029" cy="68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3460" y="1440153"/>
            <a:ext cx="8245125" cy="2365729"/>
          </a:xfrm>
          <a:prstGeom prst="rect">
            <a:avLst/>
          </a:prstGeom>
          <a:gradFill>
            <a:gsLst>
              <a:gs pos="0">
                <a:srgbClr val="8488C4">
                  <a:lumMod val="54000"/>
                </a:srgb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>
                  <a:lumMod val="58000"/>
                  <a:lumOff val="42000"/>
                </a:srgb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503459" y="1217087"/>
            <a:ext cx="695624" cy="223065"/>
          </a:xfrm>
          <a:prstGeom prst="snip2SameRect">
            <a:avLst/>
          </a:prstGeom>
          <a:gradFill flip="none" rotWithShape="1">
            <a:gsLst>
              <a:gs pos="0">
                <a:schemeClr val="bg2">
                  <a:lumMod val="0"/>
                  <a:lumOff val="10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Zone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Snip Same Side Corner Rectangle 7"/>
          <p:cNvSpPr/>
          <p:nvPr/>
        </p:nvSpPr>
        <p:spPr>
          <a:xfrm>
            <a:off x="1275997" y="1217087"/>
            <a:ext cx="695624" cy="22306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Snip Same Side Corner Rectangle 8"/>
          <p:cNvSpPr/>
          <p:nvPr/>
        </p:nvSpPr>
        <p:spPr>
          <a:xfrm>
            <a:off x="2053999" y="1210775"/>
            <a:ext cx="695624" cy="223065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Zone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9631" y="1440153"/>
            <a:ext cx="1571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ZONE 1 [GUI]</a:t>
            </a:r>
            <a:endParaRPr lang="en-US" sz="1600" b="1" dirty="0"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74081" y="1771714"/>
            <a:ext cx="1482811" cy="4727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EMERGENCY</a:t>
            </a:r>
          </a:p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SERVICES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780" y="853773"/>
            <a:ext cx="1643445" cy="2404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Restart All Zones</a:t>
            </a:r>
            <a:endParaRPr lang="en-US" sz="1600" dirty="0"/>
          </a:p>
        </p:txBody>
      </p:sp>
      <p:sp>
        <p:nvSpPr>
          <p:cNvPr id="13" name="Rektangel 25"/>
          <p:cNvSpPr/>
          <p:nvPr/>
        </p:nvSpPr>
        <p:spPr bwMode="auto">
          <a:xfrm>
            <a:off x="3015524" y="3805883"/>
            <a:ext cx="3220995" cy="972867"/>
          </a:xfrm>
          <a:prstGeom prst="rect">
            <a:avLst/>
          </a:prstGeom>
          <a:gradFill rotWithShape="1">
            <a:gsLst>
              <a:gs pos="8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70000">
                <a:schemeClr val="bg1"/>
              </a:gs>
            </a:gsLst>
            <a:lin ang="16200000" scaled="0"/>
          </a:gradFill>
          <a:ln w="381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latin typeface="Calibri"/>
                <a:ea typeface="+mn-ea"/>
              </a:rPr>
              <a:t>Main Window Information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latin typeface="Calibri"/>
                <a:ea typeface="+mn-ea"/>
              </a:rPr>
              <a:t>Console (Scrolling)</a:t>
            </a:r>
            <a:endParaRPr lang="da-DK" kern="0" dirty="0">
              <a:latin typeface="Calibri"/>
              <a:ea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5524" y="4769708"/>
            <a:ext cx="3220995" cy="321276"/>
          </a:xfrm>
          <a:prstGeom prst="rect">
            <a:avLst/>
          </a:prstGeom>
          <a:gradFill flip="none" rotWithShape="1">
            <a:gsLst>
              <a:gs pos="0">
                <a:srgbClr val="DDEBCF">
                  <a:lumMod val="0"/>
                  <a:lumOff val="100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Window </a:t>
            </a:r>
            <a:r>
              <a:rPr lang="en-US" dirty="0" smtClean="0">
                <a:solidFill>
                  <a:schemeClr val="tx1"/>
                </a:solidFill>
              </a:rPr>
              <a:t>Damage Indicator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ktangel 101"/>
          <p:cNvSpPr>
            <a:spLocks noChangeArrowheads="1"/>
          </p:cNvSpPr>
          <p:nvPr/>
        </p:nvSpPr>
        <p:spPr bwMode="auto">
          <a:xfrm>
            <a:off x="491102" y="6277232"/>
            <a:ext cx="8245124" cy="3253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Multithreaded Sensor Simulators for Zone 5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6" name="Rektangel 101"/>
          <p:cNvSpPr>
            <a:spLocks noChangeArrowheads="1"/>
          </p:cNvSpPr>
          <p:nvPr/>
        </p:nvSpPr>
        <p:spPr bwMode="auto">
          <a:xfrm>
            <a:off x="491099" y="6186090"/>
            <a:ext cx="8245124" cy="81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sz="2000" b="1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...</a:t>
            </a:r>
            <a:endParaRPr lang="da-DK" sz="2000" b="1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7" name="Rektangel 101"/>
          <p:cNvSpPr>
            <a:spLocks noChangeArrowheads="1"/>
          </p:cNvSpPr>
          <p:nvPr/>
        </p:nvSpPr>
        <p:spPr bwMode="auto">
          <a:xfrm>
            <a:off x="491102" y="5860694"/>
            <a:ext cx="8248769" cy="3253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plastic"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Multithreaded Sensor Simulators for Zone 1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cxnSp>
        <p:nvCxnSpPr>
          <p:cNvPr id="39" name="Elbow Connector 38"/>
          <p:cNvCxnSpPr>
            <a:endCxn id="13" idx="1"/>
          </p:cNvCxnSpPr>
          <p:nvPr/>
        </p:nvCxnSpPr>
        <p:spPr>
          <a:xfrm>
            <a:off x="2125367" y="3805883"/>
            <a:ext cx="890157" cy="486432"/>
          </a:xfrm>
          <a:prstGeom prst="bentConnector3">
            <a:avLst>
              <a:gd name="adj1" fmla="val 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54773" y="1094222"/>
            <a:ext cx="0" cy="345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14" idx="3"/>
          </p:cNvCxnSpPr>
          <p:nvPr/>
        </p:nvCxnSpPr>
        <p:spPr>
          <a:xfrm rot="5400000">
            <a:off x="6165258" y="3852705"/>
            <a:ext cx="1148902" cy="10063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" idx="1"/>
            <a:endCxn id="8" idx="3"/>
          </p:cNvCxnSpPr>
          <p:nvPr/>
        </p:nvCxnSpPr>
        <p:spPr>
          <a:xfrm flipH="1">
            <a:off x="1623811" y="511525"/>
            <a:ext cx="2425669" cy="70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" idx="3"/>
          </p:cNvCxnSpPr>
          <p:nvPr/>
        </p:nvCxnSpPr>
        <p:spPr>
          <a:xfrm>
            <a:off x="4939508" y="511525"/>
            <a:ext cx="1930851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" idx="3"/>
            <a:endCxn id="12" idx="1"/>
          </p:cNvCxnSpPr>
          <p:nvPr/>
        </p:nvCxnSpPr>
        <p:spPr>
          <a:xfrm>
            <a:off x="4939510" y="511526"/>
            <a:ext cx="2153271" cy="462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3460" y="2906187"/>
            <a:ext cx="1468163" cy="8996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579187" y="3189917"/>
            <a:ext cx="544168" cy="516487"/>
          </a:xfrm>
          <a:prstGeom prst="ellipse">
            <a:avLst/>
          </a:prstGeom>
          <a:solidFill>
            <a:srgbClr val="FFFF00"/>
          </a:solidFill>
          <a:ln w="9525">
            <a:solidFill>
              <a:srgbClr val="2856BF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S1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1313544" y="3189917"/>
            <a:ext cx="544168" cy="5164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2856BF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S2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8528" y="2906189"/>
            <a:ext cx="99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ＭＳ Ｐゴシック" charset="-128"/>
                <a:cs typeface="ＭＳ Ｐゴシック" charset="-128"/>
              </a:rPr>
              <a:t>Fire Sensors</a:t>
            </a:r>
            <a:endParaRPr lang="en-US" sz="12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98" name="Straight Arrow Connector 97"/>
          <p:cNvCxnSpPr>
            <a:endCxn id="14" idx="2"/>
          </p:cNvCxnSpPr>
          <p:nvPr/>
        </p:nvCxnSpPr>
        <p:spPr>
          <a:xfrm flipV="1">
            <a:off x="4626020" y="5090986"/>
            <a:ext cx="0" cy="769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88" idx="2"/>
          </p:cNvCxnSpPr>
          <p:nvPr/>
        </p:nvCxnSpPr>
        <p:spPr>
          <a:xfrm flipV="1">
            <a:off x="1237542" y="3805881"/>
            <a:ext cx="1" cy="205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429141" y="3807753"/>
            <a:ext cx="1" cy="205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271705" y="2908059"/>
            <a:ext cx="1468163" cy="89969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7347433" y="3191789"/>
            <a:ext cx="544168" cy="516487"/>
          </a:xfrm>
          <a:prstGeom prst="ellipse">
            <a:avLst/>
          </a:prstGeom>
          <a:solidFill>
            <a:srgbClr val="FFFF00"/>
          </a:solidFill>
          <a:ln w="9525">
            <a:solidFill>
              <a:srgbClr val="2856BF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S1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8081791" y="3191789"/>
            <a:ext cx="544168" cy="5164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2856BF"/>
            </a:solidFill>
            <a:round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S2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430532" y="2908061"/>
            <a:ext cx="11954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ＭＳ Ｐゴシック" charset="-128"/>
                <a:cs typeface="ＭＳ Ｐゴシック" charset="-128"/>
              </a:rPr>
              <a:t>Security Sensors</a:t>
            </a:r>
            <a:endParaRPr lang="en-US" sz="12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03457" y="1440152"/>
            <a:ext cx="1468163" cy="567933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94164" y="1433840"/>
            <a:ext cx="1468163" cy="567933"/>
          </a:xfrm>
          <a:prstGeom prst="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BREACH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/>
          <p:cNvCxnSpPr>
            <a:stCxn id="89" idx="1"/>
            <a:endCxn id="114" idx="2"/>
          </p:cNvCxnSpPr>
          <p:nvPr/>
        </p:nvCxnSpPr>
        <p:spPr>
          <a:xfrm flipV="1">
            <a:off x="658880" y="2008086"/>
            <a:ext cx="578661" cy="1257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0" idx="7"/>
            <a:endCxn id="114" idx="2"/>
          </p:cNvCxnSpPr>
          <p:nvPr/>
        </p:nvCxnSpPr>
        <p:spPr>
          <a:xfrm flipH="1" flipV="1">
            <a:off x="1237542" y="2008086"/>
            <a:ext cx="540481" cy="1257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1" idx="2"/>
            <a:endCxn id="116" idx="2"/>
          </p:cNvCxnSpPr>
          <p:nvPr/>
        </p:nvCxnSpPr>
        <p:spPr>
          <a:xfrm rot="10800000" flipH="1">
            <a:off x="7347433" y="2001771"/>
            <a:ext cx="680811" cy="1448260"/>
          </a:xfrm>
          <a:prstGeom prst="curvedConnector4">
            <a:avLst>
              <a:gd name="adj1" fmla="val 7562"/>
              <a:gd name="adj2" fmla="val 4014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24"/>
          <p:cNvCxnSpPr>
            <a:stCxn id="112" idx="6"/>
            <a:endCxn id="116" idx="2"/>
          </p:cNvCxnSpPr>
          <p:nvPr/>
        </p:nvCxnSpPr>
        <p:spPr>
          <a:xfrm flipH="1" flipV="1">
            <a:off x="8028245" y="2001771"/>
            <a:ext cx="597715" cy="1448260"/>
          </a:xfrm>
          <a:prstGeom prst="curvedConnector4">
            <a:avLst>
              <a:gd name="adj1" fmla="val 5857"/>
              <a:gd name="adj2" fmla="val 4185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80007" y="2232123"/>
            <a:ext cx="315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ＭＳ Ｐゴシック" charset="-128"/>
                <a:cs typeface="ＭＳ Ｐゴシック" charset="-128"/>
              </a:rPr>
              <a:t>+</a:t>
            </a:r>
            <a:endParaRPr lang="en-US" sz="1600" b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870711" y="2491639"/>
            <a:ext cx="3150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latin typeface="+mn-lt"/>
                <a:ea typeface="ＭＳ Ｐゴシック" charset="-128"/>
                <a:cs typeface="ＭＳ Ｐゴシック" charset="-128"/>
              </a:rPr>
              <a:t>+</a:t>
            </a:r>
            <a:endParaRPr lang="en-US" sz="1600" b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72" name="Straight Arrow Connector 2071"/>
          <p:cNvCxnSpPr>
            <a:stCxn id="114" idx="3"/>
            <a:endCxn id="11" idx="1"/>
          </p:cNvCxnSpPr>
          <p:nvPr/>
        </p:nvCxnSpPr>
        <p:spPr>
          <a:xfrm>
            <a:off x="1971622" y="1724120"/>
            <a:ext cx="2119612" cy="11682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16" idx="1"/>
            <a:endCxn id="11" idx="7"/>
          </p:cNvCxnSpPr>
          <p:nvPr/>
        </p:nvCxnSpPr>
        <p:spPr>
          <a:xfrm flipH="1">
            <a:off x="5139740" y="1717807"/>
            <a:ext cx="2154425" cy="12314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>
            <a:spLocks noChangeArrowheads="1"/>
          </p:cNvSpPr>
          <p:nvPr/>
        </p:nvSpPr>
        <p:spPr bwMode="auto">
          <a:xfrm>
            <a:off x="3884616" y="2231379"/>
            <a:ext cx="1482811" cy="4727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+mn-lt"/>
                <a:ea typeface="+mn-ea"/>
              </a:rPr>
              <a:t>INVESTIGATE</a:t>
            </a:r>
          </a:p>
        </p:txBody>
      </p:sp>
      <p:sp>
        <p:nvSpPr>
          <p:cNvPr id="2077" name="Rounded Rectangle 2076"/>
          <p:cNvSpPr/>
          <p:nvPr/>
        </p:nvSpPr>
        <p:spPr>
          <a:xfrm>
            <a:off x="3722539" y="2709166"/>
            <a:ext cx="1845276" cy="296561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People in Zone:  </a:t>
            </a:r>
            <a:r>
              <a:rPr lang="en-US" sz="1400" b="1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P &gt; 0 </a:t>
            </a:r>
          </a:p>
        </p:txBody>
      </p:sp>
      <p:sp>
        <p:nvSpPr>
          <p:cNvPr id="2078" name="Rounded Rectangle 2077"/>
          <p:cNvSpPr/>
          <p:nvPr/>
        </p:nvSpPr>
        <p:spPr>
          <a:xfrm>
            <a:off x="4296741" y="3265555"/>
            <a:ext cx="633843" cy="496181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 = 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88" idx="0"/>
            <a:endCxn id="161" idx="2"/>
          </p:cNvCxnSpPr>
          <p:nvPr/>
        </p:nvCxnSpPr>
        <p:spPr>
          <a:xfrm flipV="1">
            <a:off x="1237541" y="2467749"/>
            <a:ext cx="2647075" cy="4384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13" idx="0"/>
            <a:endCxn id="161" idx="6"/>
          </p:cNvCxnSpPr>
          <p:nvPr/>
        </p:nvCxnSpPr>
        <p:spPr>
          <a:xfrm flipH="1" flipV="1">
            <a:off x="5367427" y="2467749"/>
            <a:ext cx="2660820" cy="4403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1" name="Rectangle 2090"/>
          <p:cNvSpPr/>
          <p:nvPr/>
        </p:nvSpPr>
        <p:spPr>
          <a:xfrm>
            <a:off x="4930581" y="3562336"/>
            <a:ext cx="2261051" cy="219108"/>
          </a:xfrm>
          <a:prstGeom prst="rect">
            <a:avLst/>
          </a:prstGeom>
          <a:gradFill>
            <a:gsLst>
              <a:gs pos="0">
                <a:srgbClr val="825600">
                  <a:lumMod val="19000"/>
                  <a:lumOff val="81000"/>
                </a:srgbClr>
              </a:gs>
              <a:gs pos="13000">
                <a:srgbClr val="FFA800">
                  <a:lumMod val="63000"/>
                </a:srgbClr>
              </a:gs>
              <a:gs pos="28000">
                <a:srgbClr val="825600">
                  <a:lumMod val="83000"/>
                  <a:lumOff val="17000"/>
                </a:srgbClr>
              </a:gs>
              <a:gs pos="42999">
                <a:srgbClr val="FFA800"/>
              </a:gs>
              <a:gs pos="58000">
                <a:srgbClr val="825600">
                  <a:lumMod val="92000"/>
                  <a:lumOff val="8000"/>
                </a:srgbClr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Door Locks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567140" y="2827450"/>
            <a:ext cx="1210963" cy="219108"/>
          </a:xfrm>
          <a:prstGeom prst="rect">
            <a:avLst/>
          </a:prstGeom>
          <a:gradFill>
            <a:gsLst>
              <a:gs pos="0">
                <a:srgbClr val="825600">
                  <a:lumMod val="19000"/>
                  <a:lumOff val="81000"/>
                </a:srgbClr>
              </a:gs>
              <a:gs pos="13000">
                <a:srgbClr val="FFA800">
                  <a:lumMod val="63000"/>
                </a:srgbClr>
              </a:gs>
              <a:gs pos="28000">
                <a:srgbClr val="825600">
                  <a:lumMod val="83000"/>
                  <a:lumOff val="17000"/>
                </a:srgbClr>
              </a:gs>
              <a:gs pos="42999">
                <a:srgbClr val="FFA800"/>
              </a:gs>
              <a:gs pos="58000">
                <a:srgbClr val="825600">
                  <a:lumMod val="92000"/>
                  <a:lumOff val="8000"/>
                </a:srgbClr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Audible Alarm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88692" y="3025233"/>
            <a:ext cx="1804085" cy="219108"/>
          </a:xfrm>
          <a:prstGeom prst="rect">
            <a:avLst/>
          </a:prstGeom>
          <a:gradFill>
            <a:gsLst>
              <a:gs pos="0">
                <a:srgbClr val="825600">
                  <a:lumMod val="19000"/>
                  <a:lumOff val="81000"/>
                </a:srgbClr>
              </a:gs>
              <a:gs pos="13000">
                <a:srgbClr val="FFA800">
                  <a:lumMod val="63000"/>
                </a:srgbClr>
              </a:gs>
              <a:gs pos="28000">
                <a:srgbClr val="825600">
                  <a:lumMod val="83000"/>
                  <a:lumOff val="17000"/>
                </a:srgbClr>
              </a:gs>
              <a:gs pos="42999">
                <a:srgbClr val="FFA800"/>
              </a:gs>
              <a:gs pos="58000">
                <a:srgbClr val="825600">
                  <a:lumMod val="92000"/>
                  <a:lumOff val="8000"/>
                </a:srgbClr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Directional Indicators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778103" y="2001773"/>
            <a:ext cx="516063" cy="101219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2265405" y="3556031"/>
            <a:ext cx="2038899" cy="219108"/>
          </a:xfrm>
          <a:prstGeom prst="rect">
            <a:avLst/>
          </a:prstGeom>
          <a:gradFill>
            <a:gsLst>
              <a:gs pos="0">
                <a:srgbClr val="825600">
                  <a:lumMod val="19000"/>
                  <a:lumOff val="81000"/>
                </a:srgbClr>
              </a:gs>
              <a:gs pos="13000">
                <a:srgbClr val="FFA800">
                  <a:lumMod val="63000"/>
                </a:srgbClr>
              </a:gs>
              <a:gs pos="28000">
                <a:srgbClr val="825600">
                  <a:lumMod val="83000"/>
                  <a:lumOff val="17000"/>
                </a:srgbClr>
              </a:gs>
              <a:gs pos="42999">
                <a:srgbClr val="FFA800"/>
              </a:gs>
              <a:gs pos="58000">
                <a:srgbClr val="825600">
                  <a:lumMod val="92000"/>
                  <a:lumOff val="8000"/>
                </a:srgbClr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Sprinkler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713475" y="3357906"/>
            <a:ext cx="1590831" cy="219108"/>
          </a:xfrm>
          <a:prstGeom prst="rect">
            <a:avLst/>
          </a:prstGeom>
          <a:gradFill>
            <a:gsLst>
              <a:gs pos="0">
                <a:srgbClr val="825600">
                  <a:lumMod val="19000"/>
                  <a:lumOff val="81000"/>
                </a:srgbClr>
              </a:gs>
              <a:gs pos="13000">
                <a:srgbClr val="FFA800">
                  <a:lumMod val="63000"/>
                </a:srgbClr>
              </a:gs>
              <a:gs pos="28000">
                <a:srgbClr val="825600">
                  <a:lumMod val="83000"/>
                  <a:lumOff val="17000"/>
                </a:srgbClr>
              </a:gs>
              <a:gs pos="42999">
                <a:srgbClr val="FFA800"/>
              </a:gs>
              <a:gs pos="58000">
                <a:srgbClr val="825600">
                  <a:lumMod val="92000"/>
                  <a:lumOff val="8000"/>
                </a:srgbClr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Electrical Shutdown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1971623" y="2008086"/>
            <a:ext cx="741853" cy="15479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7191634" y="2008085"/>
            <a:ext cx="102532" cy="1535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554099" y="4225092"/>
            <a:ext cx="1208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i="1" dirty="0" smtClean="0">
                <a:latin typeface="+mn-lt"/>
                <a:ea typeface="ＭＳ Ｐゴシック" charset="-128"/>
                <a:cs typeface="ＭＳ Ｐゴシック" charset="-128"/>
              </a:rPr>
              <a:t>Flow Control Key:</a:t>
            </a:r>
            <a:endParaRPr lang="en-US" sz="1100" b="1" i="1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986149" y="4482582"/>
            <a:ext cx="7354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latin typeface="+mn-lt"/>
                <a:ea typeface="ＭＳ Ｐゴシック" charset="-128"/>
                <a:cs typeface="ＭＳ Ｐゴシック" charset="-128"/>
              </a:rPr>
              <a:t>User</a:t>
            </a:r>
            <a:endParaRPr lang="en-US" sz="11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7766931" y="4744192"/>
            <a:ext cx="11615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7986149" y="4769710"/>
            <a:ext cx="7354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latin typeface="+mn-lt"/>
                <a:ea typeface="ＭＳ Ｐゴシック" charset="-128"/>
                <a:cs typeface="ＭＳ Ｐゴシック" charset="-128"/>
              </a:rPr>
              <a:t>System</a:t>
            </a:r>
            <a:endParaRPr lang="en-US" sz="11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>
            <a:off x="7766931" y="5031318"/>
            <a:ext cx="116153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986149" y="5052913"/>
            <a:ext cx="7354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dirty="0" smtClean="0">
                <a:latin typeface="+mn-lt"/>
                <a:ea typeface="ＭＳ Ｐゴシック" charset="-128"/>
                <a:cs typeface="ＭＳ Ｐゴシック" charset="-128"/>
              </a:rPr>
              <a:t>Both</a:t>
            </a:r>
            <a:endParaRPr lang="en-US" sz="11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766931" y="5314523"/>
            <a:ext cx="116153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0" y="5943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>
          <a:xfrm>
            <a:off x="914400" y="5934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1828800" y="59531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743200" y="5934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657600" y="59531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572000" y="59531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5486400" y="5934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6400800" y="5934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7315200" y="5934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8229600" y="5943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4572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Z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22479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</a:t>
            </a:r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4067175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</a:t>
            </a:r>
            <a:endParaRPr lang="en-US" sz="3200" dirty="0"/>
          </a:p>
        </p:txBody>
      </p:sp>
      <p:sp>
        <p:nvSpPr>
          <p:cNvPr id="15" name="Oval 14"/>
          <p:cNvSpPr/>
          <p:nvPr/>
        </p:nvSpPr>
        <p:spPr>
          <a:xfrm>
            <a:off x="5943600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7743825" y="4267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4114800" y="1476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</a:t>
            </a:r>
            <a:endParaRPr lang="en-US" sz="3200" dirty="0"/>
          </a:p>
        </p:txBody>
      </p:sp>
      <p:cxnSp>
        <p:nvCxnSpPr>
          <p:cNvPr id="19" name="Straight Arrow Connector 18"/>
          <p:cNvCxnSpPr>
            <a:stCxn id="17" idx="2"/>
            <a:endCxn id="12" idx="0"/>
          </p:cNvCxnSpPr>
          <p:nvPr/>
        </p:nvCxnSpPr>
        <p:spPr>
          <a:xfrm flipH="1">
            <a:off x="914400" y="1933576"/>
            <a:ext cx="3200400" cy="233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3" idx="0"/>
          </p:cNvCxnSpPr>
          <p:nvPr/>
        </p:nvCxnSpPr>
        <p:spPr>
          <a:xfrm flipH="1">
            <a:off x="2705101" y="2256864"/>
            <a:ext cx="1543611" cy="201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 flipH="1">
            <a:off x="4524377" y="2390776"/>
            <a:ext cx="47625" cy="187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5"/>
            <a:endCxn id="15" idx="0"/>
          </p:cNvCxnSpPr>
          <p:nvPr/>
        </p:nvCxnSpPr>
        <p:spPr>
          <a:xfrm>
            <a:off x="4895290" y="2256864"/>
            <a:ext cx="1505511" cy="201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  <a:endCxn id="16" idx="0"/>
          </p:cNvCxnSpPr>
          <p:nvPr/>
        </p:nvCxnSpPr>
        <p:spPr>
          <a:xfrm>
            <a:off x="5029201" y="1933576"/>
            <a:ext cx="3171825" cy="233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" idx="0"/>
          </p:cNvCxnSpPr>
          <p:nvPr/>
        </p:nvCxnSpPr>
        <p:spPr>
          <a:xfrm flipH="1">
            <a:off x="457202" y="5047690"/>
            <a:ext cx="133911" cy="89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4" idx="0"/>
          </p:cNvCxnSpPr>
          <p:nvPr/>
        </p:nvCxnSpPr>
        <p:spPr>
          <a:xfrm flipH="1">
            <a:off x="2286001" y="5047689"/>
            <a:ext cx="95811" cy="9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" idx="0"/>
          </p:cNvCxnSpPr>
          <p:nvPr/>
        </p:nvCxnSpPr>
        <p:spPr>
          <a:xfrm flipH="1">
            <a:off x="4114801" y="5047689"/>
            <a:ext cx="86287" cy="9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8" idx="0"/>
          </p:cNvCxnSpPr>
          <p:nvPr/>
        </p:nvCxnSpPr>
        <p:spPr>
          <a:xfrm flipH="1">
            <a:off x="5943602" y="5047689"/>
            <a:ext cx="133911" cy="88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  <a:endCxn id="10" idx="0"/>
          </p:cNvCxnSpPr>
          <p:nvPr/>
        </p:nvCxnSpPr>
        <p:spPr>
          <a:xfrm flipH="1">
            <a:off x="7772400" y="5047689"/>
            <a:ext cx="105336" cy="88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5"/>
            <a:endCxn id="3" idx="0"/>
          </p:cNvCxnSpPr>
          <p:nvPr/>
        </p:nvCxnSpPr>
        <p:spPr>
          <a:xfrm>
            <a:off x="1237690" y="5047689"/>
            <a:ext cx="133911" cy="88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5"/>
            <a:endCxn id="5" idx="0"/>
          </p:cNvCxnSpPr>
          <p:nvPr/>
        </p:nvCxnSpPr>
        <p:spPr>
          <a:xfrm>
            <a:off x="3028389" y="5047689"/>
            <a:ext cx="172011" cy="88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5"/>
            <a:endCxn id="7" idx="0"/>
          </p:cNvCxnSpPr>
          <p:nvPr/>
        </p:nvCxnSpPr>
        <p:spPr>
          <a:xfrm>
            <a:off x="4847664" y="5047689"/>
            <a:ext cx="181536" cy="9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" idx="5"/>
            <a:endCxn id="9" idx="0"/>
          </p:cNvCxnSpPr>
          <p:nvPr/>
        </p:nvCxnSpPr>
        <p:spPr>
          <a:xfrm>
            <a:off x="6724090" y="5047689"/>
            <a:ext cx="133911" cy="88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5"/>
            <a:endCxn id="11" idx="0"/>
          </p:cNvCxnSpPr>
          <p:nvPr/>
        </p:nvCxnSpPr>
        <p:spPr>
          <a:xfrm>
            <a:off x="8524314" y="5047690"/>
            <a:ext cx="162487" cy="89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52871" y="1068349"/>
            <a:ext cx="243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WINDOW GUI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23339" y="429342"/>
            <a:ext cx="7800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FAIQ INSTANTIATION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1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575" y="5657850"/>
            <a:ext cx="82867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THREADED SIMULATORS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409575" y="4029075"/>
            <a:ext cx="82867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GUI ZONES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409577" y="2286000"/>
            <a:ext cx="49815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GUI WINDOW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6848475" y="2276475"/>
            <a:ext cx="18478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USER</a:t>
            </a:r>
            <a:endParaRPr lang="en-US" sz="60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5391151" y="2733676"/>
            <a:ext cx="1457325" cy="9525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  <a:endCxn id="5" idx="2"/>
          </p:cNvCxnSpPr>
          <p:nvPr/>
        </p:nvCxnSpPr>
        <p:spPr>
          <a:xfrm flipV="1">
            <a:off x="4552952" y="3190875"/>
            <a:ext cx="3219449" cy="83820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flipV="1">
            <a:off x="2900363" y="3200401"/>
            <a:ext cx="0" cy="82867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05127" y="4943475"/>
            <a:ext cx="0" cy="71437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67239" y="4910140"/>
            <a:ext cx="0" cy="71437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24663" y="4929190"/>
            <a:ext cx="0" cy="71437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3865" y="1419226"/>
            <a:ext cx="828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ARCHITECTURE WITH CORE COMPONENTS AND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AEDEFC-91D4-4A73-89B4-58D0C1C657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10462</TotalTime>
  <Words>120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M OBrien</dc:creator>
  <cp:lastModifiedBy>Shawn M OBrien</cp:lastModifiedBy>
  <cp:revision>42</cp:revision>
  <cp:lastPrinted>2012-11-17T16:23:40Z</cp:lastPrinted>
  <dcterms:created xsi:type="dcterms:W3CDTF">2012-11-17T12:08:38Z</dcterms:created>
  <dcterms:modified xsi:type="dcterms:W3CDTF">2012-11-30T17:19:05Z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TC018754909991</vt:lpwstr>
  </property>
</Properties>
</file>