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3DA1-F697-4C5A-87BE-64AE99FA7A59}" type="datetimeFigureOut">
              <a:rPr lang="zh-TW" altLang="en-US" smtClean="0"/>
              <a:t>2013/3/29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51E4-0770-40E3-8A3C-35ADB9D6F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MSP430 USB Setting</a:t>
            </a:r>
            <a:br>
              <a:rPr lang="en-US" altLang="zh-TW" dirty="0" smtClean="0"/>
            </a:br>
            <a:r>
              <a:rPr lang="en-US" altLang="zh-TW" dirty="0" smtClean="0"/>
              <a:t>for FA Tool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hsinmo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MSP430 USB Descriptor Tool</a:t>
            </a:r>
            <a:br>
              <a:rPr lang="en-US" altLang="zh-TW" dirty="0" smtClean="0"/>
            </a:br>
            <a:r>
              <a:rPr lang="en-US" altLang="zh-TW" dirty="0" smtClean="0"/>
              <a:t>CDC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1321"/>
            <a:ext cx="7575376" cy="521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 4"/>
          <p:cNvSpPr/>
          <p:nvPr/>
        </p:nvSpPr>
        <p:spPr>
          <a:xfrm>
            <a:off x="611560" y="2924944"/>
            <a:ext cx="1152128" cy="36004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1520" y="3356992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CDC setting at interface #0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Device View </a:t>
            </a:r>
            <a:br>
              <a:rPr lang="en-US" altLang="zh-TW" dirty="0" smtClean="0"/>
            </a:br>
            <a:r>
              <a:rPr lang="en-US" altLang="zh-TW" dirty="0" smtClean="0"/>
              <a:t>at CDC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1321"/>
            <a:ext cx="7575376" cy="521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 4"/>
          <p:cNvSpPr/>
          <p:nvPr/>
        </p:nvSpPr>
        <p:spPr>
          <a:xfrm>
            <a:off x="3347864" y="2636912"/>
            <a:ext cx="1152128" cy="504056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012160" y="1916832"/>
            <a:ext cx="2952328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VID : no change (0x2047)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PID : change num. (for FA tools, it uses  0x301)</a:t>
            </a:r>
          </a:p>
          <a:p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Product String: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It will show  in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匯流排報告的裝置描述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or </a:t>
            </a:r>
            <a:r>
              <a:rPr lang="en-US" altLang="zh-TW" sz="2000" b="1" dirty="0" err="1">
                <a:solidFill>
                  <a:srgbClr val="FF0000"/>
                </a:solidFill>
              </a:rPr>
              <a:t>U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nknow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Devices Name.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563888" y="3356992"/>
            <a:ext cx="2304256" cy="21602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Configuration View</a:t>
            </a:r>
            <a:br>
              <a:rPr lang="en-US" altLang="zh-TW" dirty="0" smtClean="0"/>
            </a:br>
            <a:r>
              <a:rPr lang="en-US" altLang="zh-TW" dirty="0" smtClean="0"/>
              <a:t>at CDC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7327982" cy="504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220072" y="2708920"/>
            <a:ext cx="295232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Use default  values no change.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Interface View</a:t>
            </a:r>
            <a:br>
              <a:rPr lang="en-US" altLang="zh-TW" dirty="0" smtClean="0"/>
            </a:br>
            <a:r>
              <a:rPr lang="en-US" altLang="zh-TW" dirty="0" smtClean="0"/>
              <a:t>at CDC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56793"/>
            <a:ext cx="769812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868144" y="2420888"/>
            <a:ext cx="2952328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Interface String:</a:t>
            </a:r>
          </a:p>
          <a:p>
            <a:r>
              <a:rPr lang="pt-BR" altLang="zh-TW" sz="2000" b="1" dirty="0" smtClean="0">
                <a:solidFill>
                  <a:srgbClr val="FF0000"/>
                </a:solidFill>
              </a:rPr>
              <a:t>Dynapack Virtual COM Port (CDC)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79912" y="2780928"/>
            <a:ext cx="1944216" cy="21602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MCU Configuration View</a:t>
            </a:r>
            <a:br>
              <a:rPr lang="en-US" altLang="zh-TW" dirty="0" smtClean="0"/>
            </a:br>
            <a:r>
              <a:rPr lang="en-US" altLang="zh-TW" dirty="0" smtClean="0"/>
              <a:t>at CDC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78125"/>
            <a:ext cx="7812360" cy="537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796136" y="2708920"/>
            <a:ext cx="295232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Use default  values no change.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Office PowerPoint</Application>
  <PresentationFormat>如螢幕大小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MSP430 USB Setting for FA Tool</vt:lpstr>
      <vt:lpstr>MSP430 USB Descriptor Tool CDC setting</vt:lpstr>
      <vt:lpstr>Device View  at CDC Setting</vt:lpstr>
      <vt:lpstr>Configuration View at CDC Setting</vt:lpstr>
      <vt:lpstr>Interface View at CDC Setting </vt:lpstr>
      <vt:lpstr>MCU Configuration View at CDC Setting </vt:lpstr>
    </vt:vector>
  </TitlesOfParts>
  <Company>comp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USB Setting for FA Tool</dc:title>
  <dc:creator>Hsinmo.Lin(林欣模)</dc:creator>
  <cp:lastModifiedBy>Hsinmo.Lin(林欣模)</cp:lastModifiedBy>
  <cp:revision>3</cp:revision>
  <dcterms:created xsi:type="dcterms:W3CDTF">2013-03-29T07:40:34Z</dcterms:created>
  <dcterms:modified xsi:type="dcterms:W3CDTF">2013-03-29T08:06:27Z</dcterms:modified>
</cp:coreProperties>
</file>