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574F0F-4AFD-41F4-B842-654AB679CD81}" type="datetimeFigureOut">
              <a:rPr lang="en-US" smtClean="0"/>
              <a:t>3/18/2010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EE6475-D994-496C-9615-FFE17AD1518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9600" dirty="0" smtClean="0"/>
              <a:t>Problem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4000" dirty="0" smtClean="0"/>
              <a:t>Lower power, cost effective, secure communications over large area</a:t>
            </a:r>
          </a:p>
          <a:p>
            <a:pPr lvl="1"/>
            <a:r>
              <a:rPr lang="en-CA" sz="3700" dirty="0" smtClean="0"/>
              <a:t>Where wired communications are not feasible</a:t>
            </a:r>
          </a:p>
          <a:p>
            <a:endParaRPr lang="en-CA" sz="4000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9600" dirty="0" smtClean="0"/>
              <a:t>Solution</a:t>
            </a:r>
            <a:endParaRPr lang="en-CA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Point to point Communications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1852618"/>
          </a:xfrm>
        </p:spPr>
        <p:txBody>
          <a:bodyPr>
            <a:noAutofit/>
          </a:bodyPr>
          <a:lstStyle/>
          <a:p>
            <a:r>
              <a:rPr lang="en-CA" sz="2800" dirty="0" smtClean="0"/>
              <a:t>Large Coverage</a:t>
            </a:r>
          </a:p>
          <a:p>
            <a:r>
              <a:rPr lang="en-CA" sz="2800" dirty="0" smtClean="0"/>
              <a:t>Simple</a:t>
            </a:r>
          </a:p>
          <a:p>
            <a:r>
              <a:rPr lang="en-CA" sz="2800" dirty="0" smtClean="0"/>
              <a:t>Centralized</a:t>
            </a:r>
          </a:p>
          <a:p>
            <a:r>
              <a:rPr lang="en-CA" sz="2800" dirty="0" smtClean="0"/>
              <a:t>High speed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71974" y="2362200"/>
            <a:ext cx="3771925" cy="3138502"/>
          </a:xfrm>
        </p:spPr>
        <p:txBody>
          <a:bodyPr>
            <a:normAutofit/>
          </a:bodyPr>
          <a:lstStyle/>
          <a:p>
            <a:r>
              <a:rPr lang="en-CA" sz="2800" dirty="0" smtClean="0"/>
              <a:t>Excessive </a:t>
            </a:r>
            <a:r>
              <a:rPr lang="en-CA" sz="2800" dirty="0" smtClean="0"/>
              <a:t>Coverage</a:t>
            </a:r>
            <a:endParaRPr lang="en-CA" sz="2800" dirty="0" smtClean="0"/>
          </a:p>
          <a:p>
            <a:r>
              <a:rPr lang="en-CA" sz="2800" dirty="0" smtClean="0"/>
              <a:t>Expensive</a:t>
            </a:r>
          </a:p>
          <a:p>
            <a:r>
              <a:rPr lang="en-CA" sz="2800" dirty="0" smtClean="0"/>
              <a:t>High power consumption</a:t>
            </a:r>
          </a:p>
          <a:p>
            <a:r>
              <a:rPr lang="en-CA" sz="2800" dirty="0" smtClean="0"/>
              <a:t>Ugly</a:t>
            </a:r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CA" dirty="0" smtClean="0"/>
              <a:t>Advantages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Drawbacks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Mesh Communications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638568"/>
          </a:xfrm>
        </p:spPr>
        <p:txBody>
          <a:bodyPr>
            <a:noAutofit/>
          </a:bodyPr>
          <a:lstStyle/>
          <a:p>
            <a:r>
              <a:rPr lang="en-CA" sz="2800" dirty="0" smtClean="0"/>
              <a:t>Cheap</a:t>
            </a:r>
          </a:p>
          <a:p>
            <a:r>
              <a:rPr lang="en-CA" sz="2800" dirty="0" smtClean="0"/>
              <a:t>Modular</a:t>
            </a:r>
          </a:p>
          <a:p>
            <a:r>
              <a:rPr lang="en-CA" sz="2800" dirty="0" smtClean="0"/>
              <a:t>Robust</a:t>
            </a:r>
          </a:p>
          <a:p>
            <a:r>
              <a:rPr lang="en-CA" sz="2800" dirty="0" smtClean="0"/>
              <a:t>Precise Coverage</a:t>
            </a:r>
          </a:p>
          <a:p>
            <a:r>
              <a:rPr lang="en-CA" sz="2800" dirty="0" smtClean="0"/>
              <a:t>“Self Healing”</a:t>
            </a:r>
          </a:p>
          <a:p>
            <a:r>
              <a:rPr lang="en-CA" sz="2800" dirty="0" smtClean="0"/>
              <a:t>Unobtrusive</a:t>
            </a:r>
          </a:p>
          <a:p>
            <a:r>
              <a:rPr lang="en-CA" sz="2800" dirty="0" smtClean="0"/>
              <a:t>Low Power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995362"/>
          </a:xfrm>
        </p:spPr>
        <p:txBody>
          <a:bodyPr>
            <a:normAutofit lnSpcReduction="10000"/>
          </a:bodyPr>
          <a:lstStyle/>
          <a:p>
            <a:r>
              <a:rPr lang="en-CA" sz="2800" dirty="0" smtClean="0"/>
              <a:t>Complex</a:t>
            </a:r>
          </a:p>
          <a:p>
            <a:r>
              <a:rPr lang="en-CA" sz="2800" dirty="0" smtClean="0"/>
              <a:t>Slower</a:t>
            </a:r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CA" dirty="0" smtClean="0"/>
              <a:t>Pros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Cons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3305196"/>
          </a:xfrm>
        </p:spPr>
        <p:txBody>
          <a:bodyPr>
            <a:normAutofit/>
          </a:bodyPr>
          <a:lstStyle/>
          <a:p>
            <a:r>
              <a:rPr lang="en-CA" sz="9400" dirty="0" smtClean="0"/>
              <a:t>Why Mesh?</a:t>
            </a:r>
            <a:endParaRPr lang="en-CA" sz="9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7467600" cy="5902472"/>
          </a:xfrm>
        </p:spPr>
        <p:txBody>
          <a:bodyPr/>
          <a:lstStyle/>
          <a:p>
            <a:r>
              <a:rPr lang="en-CA" sz="2800" dirty="0" smtClean="0"/>
              <a:t>Power consumption increases exponentially with coverage for wireless communications</a:t>
            </a:r>
          </a:p>
          <a:p>
            <a:pPr lvl="1"/>
            <a:r>
              <a:rPr lang="en-CA" sz="2400" dirty="0" smtClean="0"/>
              <a:t>Wasted coverage = wasted power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Mesh networks allow expansion in only desired areas</a:t>
            </a:r>
          </a:p>
          <a:p>
            <a:pPr lvl="1"/>
            <a:r>
              <a:rPr lang="en-CA" sz="2400" dirty="0" smtClean="0"/>
              <a:t>Linear increase in power with each additional node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Smaller broadcast radius reduces chances of eavesdropping on communications</a:t>
            </a:r>
            <a:endParaRPr lang="en-CA" sz="28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98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Problem</vt:lpstr>
      <vt:lpstr>Slide 2</vt:lpstr>
      <vt:lpstr>Solution</vt:lpstr>
      <vt:lpstr>Point to point Communications </vt:lpstr>
      <vt:lpstr>Mesh Communications </vt:lpstr>
      <vt:lpstr>Why Mesh?</vt:lpstr>
      <vt:lpstr>Slide 7</vt:lpstr>
    </vt:vector>
  </TitlesOfParts>
  <Company>Carleton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akusz</dc:creator>
  <cp:lastModifiedBy>akusz</cp:lastModifiedBy>
  <cp:revision>25</cp:revision>
  <dcterms:created xsi:type="dcterms:W3CDTF">2010-03-18T17:48:41Z</dcterms:created>
  <dcterms:modified xsi:type="dcterms:W3CDTF">2010-03-18T22:17:32Z</dcterms:modified>
</cp:coreProperties>
</file>