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30" autoAdjust="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2ED7E71-FDB7-47E4-AD21-D1BA0610BBE8}" type="datetimeFigureOut">
              <a:rPr lang="en-US" smtClean="0"/>
              <a:t>3/18/2010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7BADE9E-6FB8-4AEC-B7BE-409E3A393764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7E71-FDB7-47E4-AD21-D1BA0610BBE8}" type="datetimeFigureOut">
              <a:rPr lang="en-US" smtClean="0"/>
              <a:t>3/18/2010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DE9E-6FB8-4AEC-B7BE-409E3A39376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7E71-FDB7-47E4-AD21-D1BA0610BBE8}" type="datetimeFigureOut">
              <a:rPr lang="en-US" smtClean="0"/>
              <a:t>3/18/2010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DE9E-6FB8-4AEC-B7BE-409E3A39376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2ED7E71-FDB7-47E4-AD21-D1BA0610BBE8}" type="datetimeFigureOut">
              <a:rPr lang="en-US" smtClean="0"/>
              <a:t>3/18/2010</a:t>
            </a:fld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7BADE9E-6FB8-4AEC-B7BE-409E3A393764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2ED7E71-FDB7-47E4-AD21-D1BA0610BBE8}" type="datetimeFigureOut">
              <a:rPr lang="en-US" smtClean="0"/>
              <a:t>3/18/2010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7BADE9E-6FB8-4AEC-B7BE-409E3A393764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7E71-FDB7-47E4-AD21-D1BA0610BBE8}" type="datetimeFigureOut">
              <a:rPr lang="en-US" smtClean="0"/>
              <a:t>3/18/2010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DE9E-6FB8-4AEC-B7BE-409E3A393764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7E71-FDB7-47E4-AD21-D1BA0610BBE8}" type="datetimeFigureOut">
              <a:rPr lang="en-US" smtClean="0"/>
              <a:t>3/18/2010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DE9E-6FB8-4AEC-B7BE-409E3A393764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2ED7E71-FDB7-47E4-AD21-D1BA0610BBE8}" type="datetimeFigureOut">
              <a:rPr lang="en-US" smtClean="0"/>
              <a:t>3/18/2010</a:t>
            </a:fld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7BADE9E-6FB8-4AEC-B7BE-409E3A393764}" type="slidenum">
              <a:rPr lang="en-CA" smtClean="0"/>
              <a:t>‹#›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7E71-FDB7-47E4-AD21-D1BA0610BBE8}" type="datetimeFigureOut">
              <a:rPr lang="en-US" smtClean="0"/>
              <a:t>3/18/2010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DE9E-6FB8-4AEC-B7BE-409E3A39376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2ED7E71-FDB7-47E4-AD21-D1BA0610BBE8}" type="datetimeFigureOut">
              <a:rPr lang="en-US" smtClean="0"/>
              <a:t>3/18/2010</a:t>
            </a:fld>
            <a:endParaRPr lang="en-C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7BADE9E-6FB8-4AEC-B7BE-409E3A393764}" type="slidenum">
              <a:rPr lang="en-CA" smtClean="0"/>
              <a:t>‹#›</a:t>
            </a:fld>
            <a:endParaRPr lang="en-CA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2ED7E71-FDB7-47E4-AD21-D1BA0610BBE8}" type="datetimeFigureOut">
              <a:rPr lang="en-US" smtClean="0"/>
              <a:t>3/18/2010</a:t>
            </a:fld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7BADE9E-6FB8-4AEC-B7BE-409E3A393764}" type="slidenum">
              <a:rPr lang="en-CA" smtClean="0"/>
              <a:t>‹#›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2ED7E71-FDB7-47E4-AD21-D1BA0610BBE8}" type="datetimeFigureOut">
              <a:rPr lang="en-US" smtClean="0"/>
              <a:t>3/18/2010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7BADE9E-6FB8-4AEC-B7BE-409E3A393764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785926"/>
            <a:ext cx="6172200" cy="2928958"/>
          </a:xfrm>
        </p:spPr>
        <p:txBody>
          <a:bodyPr>
            <a:normAutofit fontScale="90000"/>
          </a:bodyPr>
          <a:lstStyle/>
          <a:p>
            <a:r>
              <a:rPr lang="en-CA" sz="9600" dirty="0" smtClean="0"/>
              <a:t>Hardware</a:t>
            </a:r>
            <a:endParaRPr lang="en-CA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err="1" smtClean="0"/>
              <a:t>Xbee</a:t>
            </a:r>
            <a:r>
              <a:rPr lang="en-CA" sz="3600" dirty="0" smtClean="0"/>
              <a:t> Module</a:t>
            </a:r>
            <a:endParaRPr lang="en-CA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873652" cy="4572000"/>
          </a:xfrm>
        </p:spPr>
        <p:txBody>
          <a:bodyPr/>
          <a:lstStyle/>
          <a:p>
            <a:r>
              <a:rPr lang="en-CA" dirty="0" smtClean="0"/>
              <a:t>Frequency: 2.4 </a:t>
            </a:r>
            <a:r>
              <a:rPr lang="en-CA" dirty="0" smtClean="0"/>
              <a:t>GHz</a:t>
            </a:r>
          </a:p>
          <a:p>
            <a:r>
              <a:rPr lang="en-CA" dirty="0" smtClean="0"/>
              <a:t>Indoor </a:t>
            </a:r>
            <a:r>
              <a:rPr lang="en-CA" dirty="0" smtClean="0"/>
              <a:t>range: Up to </a:t>
            </a:r>
            <a:r>
              <a:rPr lang="en-CA" dirty="0" smtClean="0"/>
              <a:t>30m</a:t>
            </a:r>
          </a:p>
          <a:p>
            <a:r>
              <a:rPr lang="en-CA" dirty="0" smtClean="0"/>
              <a:t>Outdoor: Up </a:t>
            </a:r>
            <a:r>
              <a:rPr lang="en-CA" dirty="0" smtClean="0"/>
              <a:t>to </a:t>
            </a:r>
            <a:r>
              <a:rPr lang="en-CA" dirty="0" smtClean="0"/>
              <a:t>100m</a:t>
            </a:r>
          </a:p>
          <a:p>
            <a:r>
              <a:rPr lang="en-CA" dirty="0" smtClean="0"/>
              <a:t>Transmit Power: 1 </a:t>
            </a:r>
            <a:r>
              <a:rPr lang="en-CA" dirty="0" err="1" smtClean="0"/>
              <a:t>mW</a:t>
            </a:r>
            <a:r>
              <a:rPr lang="en-CA" dirty="0" smtClean="0"/>
              <a:t> (+1 </a:t>
            </a:r>
            <a:r>
              <a:rPr lang="en-CA" dirty="0" err="1" smtClean="0"/>
              <a:t>dBm</a:t>
            </a:r>
            <a:r>
              <a:rPr lang="en-CA" dirty="0" smtClean="0"/>
              <a:t>)</a:t>
            </a:r>
          </a:p>
          <a:p>
            <a:r>
              <a:rPr lang="en-CA" dirty="0" smtClean="0"/>
              <a:t>Transfer Rate: 250kbps</a:t>
            </a:r>
          </a:p>
          <a:p>
            <a:r>
              <a:rPr lang="en-CA" dirty="0" smtClean="0"/>
              <a:t>128bit AES Encryption</a:t>
            </a:r>
          </a:p>
          <a:p>
            <a:r>
              <a:rPr lang="en-CA" dirty="0" smtClean="0"/>
              <a:t>Implements a mesh network through </a:t>
            </a:r>
            <a:r>
              <a:rPr lang="en-CA" dirty="0" err="1" smtClean="0"/>
              <a:t>ZigBee</a:t>
            </a:r>
            <a:r>
              <a:rPr lang="en-CA" dirty="0" smtClean="0"/>
              <a:t> specification</a:t>
            </a:r>
            <a:endParaRPr lang="en-CA" dirty="0"/>
          </a:p>
        </p:txBody>
      </p:sp>
      <p:pic>
        <p:nvPicPr>
          <p:cNvPr id="1027" name="Picture 3" descr="C:\Documents and Settings\akusz.ROB-PC01\Desktop\project\Images\XBeeIco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000240"/>
            <a:ext cx="3071834" cy="30718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err="1" smtClean="0"/>
              <a:t>Handbyboard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Motorola 68HC11 @ 2 MHz system clock</a:t>
            </a:r>
          </a:p>
          <a:p>
            <a:pPr lvl="1"/>
            <a:r>
              <a:rPr lang="en-CA" dirty="0" smtClean="0"/>
              <a:t>8 Bit MCU</a:t>
            </a:r>
          </a:p>
          <a:p>
            <a:r>
              <a:rPr lang="en-CA" dirty="0" smtClean="0"/>
              <a:t>Four DC motor drivers</a:t>
            </a:r>
          </a:p>
          <a:p>
            <a:r>
              <a:rPr lang="en-CA" dirty="0" smtClean="0"/>
              <a:t>Supports SPI and UART</a:t>
            </a:r>
          </a:p>
          <a:p>
            <a:pPr lvl="1"/>
            <a:r>
              <a:rPr lang="en-CA" dirty="0" smtClean="0"/>
              <a:t>UART used for communicating with </a:t>
            </a:r>
            <a:r>
              <a:rPr lang="en-CA" dirty="0" err="1" smtClean="0"/>
              <a:t>Xbee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052" name="Picture 4" descr="C:\Documents and Settings\akusz.ROB-PC01\Desktop\project\Images\Handyboar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6" y="2214554"/>
            <a:ext cx="3228861" cy="242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4143380"/>
            <a:ext cx="6172200" cy="1894362"/>
          </a:xfrm>
        </p:spPr>
        <p:txBody>
          <a:bodyPr>
            <a:noAutofit/>
          </a:bodyPr>
          <a:lstStyle/>
          <a:p>
            <a:r>
              <a:rPr lang="en-CA" sz="8600" dirty="0" smtClean="0"/>
              <a:t>Mesh Networks</a:t>
            </a:r>
            <a:endParaRPr lang="en-CA" sz="8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85794"/>
            <a:ext cx="7467600" cy="5688158"/>
          </a:xfrm>
        </p:spPr>
        <p:txBody>
          <a:bodyPr>
            <a:normAutofit/>
          </a:bodyPr>
          <a:lstStyle/>
          <a:p>
            <a:r>
              <a:rPr lang="en-CA" sz="2800" dirty="0" smtClean="0"/>
              <a:t>If destination is out of range, packet is routed through “mesh”</a:t>
            </a:r>
          </a:p>
          <a:p>
            <a:endParaRPr lang="en-CA" sz="2800" dirty="0" smtClean="0"/>
          </a:p>
          <a:p>
            <a:r>
              <a:rPr lang="en-CA" sz="2800" dirty="0" smtClean="0"/>
              <a:t>Routed using distance vector algorithm, via least cost path</a:t>
            </a:r>
          </a:p>
          <a:p>
            <a:endParaRPr lang="en-CA" dirty="0" smtClean="0"/>
          </a:p>
          <a:p>
            <a:r>
              <a:rPr lang="en-CA" sz="2800" dirty="0" smtClean="0"/>
              <a:t>“Self-Healing”</a:t>
            </a:r>
          </a:p>
          <a:p>
            <a:pPr lvl="1"/>
            <a:r>
              <a:rPr lang="en-CA" dirty="0" smtClean="0"/>
              <a:t>If a node goes down, the network will route packets around the dead node</a:t>
            </a:r>
          </a:p>
          <a:p>
            <a:pPr lvl="1"/>
            <a:endParaRPr lang="en-CA" dirty="0" smtClean="0"/>
          </a:p>
          <a:p>
            <a:r>
              <a:rPr lang="en-CA" sz="2800" dirty="0" smtClean="0"/>
              <a:t>Ability to dynamically expand the network by adding new nodes</a:t>
            </a:r>
            <a:endParaRPr lang="en-CA" sz="28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28604"/>
            <a:ext cx="7467600" cy="6045348"/>
          </a:xfrm>
        </p:spPr>
        <p:txBody>
          <a:bodyPr/>
          <a:lstStyle/>
          <a:p>
            <a:r>
              <a:rPr lang="en-CA" dirty="0" smtClean="0"/>
              <a:t>Specification built on IEEE 802.15.4 standard</a:t>
            </a:r>
          </a:p>
          <a:p>
            <a:endParaRPr lang="en-CA" dirty="0" smtClean="0"/>
          </a:p>
          <a:p>
            <a:r>
              <a:rPr lang="en-CA" dirty="0" smtClean="0"/>
              <a:t>Implements the mesh network on the Application and Network layers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71480"/>
            <a:ext cx="7467600" cy="5902472"/>
          </a:xfrm>
        </p:spPr>
        <p:txBody>
          <a:bodyPr/>
          <a:lstStyle/>
          <a:p>
            <a:r>
              <a:rPr lang="en-CA" dirty="0" err="1" smtClean="0"/>
              <a:t>ZigBee</a:t>
            </a:r>
            <a:r>
              <a:rPr lang="en-CA" dirty="0" smtClean="0"/>
              <a:t> Coordinator:</a:t>
            </a:r>
          </a:p>
          <a:p>
            <a:pPr lvl="1"/>
            <a:r>
              <a:rPr lang="en-CA" dirty="0" smtClean="0"/>
              <a:t>The root of the network</a:t>
            </a:r>
          </a:p>
          <a:p>
            <a:pPr lvl="1"/>
            <a:r>
              <a:rPr lang="en-CA" dirty="0" smtClean="0"/>
              <a:t>Other </a:t>
            </a:r>
            <a:r>
              <a:rPr lang="en-CA" dirty="0" err="1" smtClean="0"/>
              <a:t>ZigBee</a:t>
            </a:r>
            <a:r>
              <a:rPr lang="en-CA" dirty="0" smtClean="0"/>
              <a:t> devices join the network formed by the </a:t>
            </a:r>
            <a:r>
              <a:rPr lang="en-CA" dirty="0" smtClean="0"/>
              <a:t>coordinator</a:t>
            </a:r>
          </a:p>
          <a:p>
            <a:pPr lvl="1"/>
            <a:endParaRPr lang="en-CA" dirty="0" smtClean="0"/>
          </a:p>
          <a:p>
            <a:r>
              <a:rPr lang="en-CA" dirty="0" err="1" smtClean="0"/>
              <a:t>ZigBee</a:t>
            </a:r>
            <a:r>
              <a:rPr lang="en-CA" dirty="0" smtClean="0"/>
              <a:t> Router:</a:t>
            </a:r>
          </a:p>
          <a:p>
            <a:pPr lvl="1"/>
            <a:r>
              <a:rPr lang="en-CA" dirty="0" smtClean="0"/>
              <a:t>Acts as an intermediate router to forward packets to destination nodes that are out of </a:t>
            </a:r>
            <a:r>
              <a:rPr lang="en-CA" dirty="0" smtClean="0"/>
              <a:t>range</a:t>
            </a:r>
          </a:p>
          <a:p>
            <a:pPr lvl="1"/>
            <a:endParaRPr lang="en-CA" dirty="0" smtClean="0"/>
          </a:p>
          <a:p>
            <a:r>
              <a:rPr lang="en-CA" dirty="0" err="1" smtClean="0"/>
              <a:t>ZigBee</a:t>
            </a:r>
            <a:r>
              <a:rPr lang="en-CA" dirty="0" smtClean="0"/>
              <a:t> End Device:</a:t>
            </a:r>
          </a:p>
          <a:p>
            <a:pPr lvl="1"/>
            <a:r>
              <a:rPr lang="en-CA" dirty="0" smtClean="0"/>
              <a:t>Most basic node; allows target devices to communicate with network</a:t>
            </a:r>
          </a:p>
          <a:p>
            <a:pPr lvl="1"/>
            <a:r>
              <a:rPr lang="en-CA" dirty="0" smtClean="0"/>
              <a:t>Cannot forward packets from other nodes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109</TotalTime>
  <Words>194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Hardware</vt:lpstr>
      <vt:lpstr>Xbee Module</vt:lpstr>
      <vt:lpstr>Handbyboard</vt:lpstr>
      <vt:lpstr>Mesh Networks</vt:lpstr>
      <vt:lpstr>Slide 5</vt:lpstr>
      <vt:lpstr>Slide 6</vt:lpstr>
      <vt:lpstr>Slide 7</vt:lpstr>
    </vt:vector>
  </TitlesOfParts>
  <Company>Carleton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akusz</dc:creator>
  <cp:lastModifiedBy>akusz</cp:lastModifiedBy>
  <cp:revision>11</cp:revision>
  <dcterms:created xsi:type="dcterms:W3CDTF">2010-03-18T19:52:04Z</dcterms:created>
  <dcterms:modified xsi:type="dcterms:W3CDTF">2010-03-18T21:41:15Z</dcterms:modified>
</cp:coreProperties>
</file>