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0BDACC-347D-4C38-B3A6-E515541C454F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A5070D-7BC7-43B5-BAA9-24F4EF5548A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800" dirty="0" smtClean="0"/>
              <a:t>Protocol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Implemented a NAK-less reliable transport protocol</a:t>
            </a:r>
          </a:p>
          <a:p>
            <a:pPr lvl="1"/>
            <a:r>
              <a:rPr lang="en-CA" dirty="0" smtClean="0"/>
              <a:t>8 bits</a:t>
            </a:r>
          </a:p>
          <a:p>
            <a:pPr lvl="2"/>
            <a:r>
              <a:rPr lang="en-CA" dirty="0" smtClean="0"/>
              <a:t>Parity, ACK, Sequence, and Data bits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r>
              <a:rPr lang="en-CA" dirty="0" smtClean="0"/>
              <a:t>Parity</a:t>
            </a:r>
          </a:p>
          <a:p>
            <a:pPr lvl="1"/>
            <a:r>
              <a:rPr lang="en-CA" dirty="0" smtClean="0"/>
              <a:t>1 bit detects odd number of bit errors</a:t>
            </a:r>
          </a:p>
          <a:p>
            <a:r>
              <a:rPr lang="en-CA" dirty="0" err="1" smtClean="0"/>
              <a:t>Ack</a:t>
            </a:r>
            <a:endParaRPr lang="en-CA" dirty="0" smtClean="0"/>
          </a:p>
          <a:p>
            <a:pPr lvl="1"/>
            <a:r>
              <a:rPr lang="en-CA" dirty="0" smtClean="0"/>
              <a:t>Added for future implementations</a:t>
            </a:r>
          </a:p>
          <a:p>
            <a:r>
              <a:rPr lang="en-CA" dirty="0" smtClean="0"/>
              <a:t>Sequence</a:t>
            </a:r>
          </a:p>
          <a:p>
            <a:pPr lvl="1"/>
            <a:r>
              <a:rPr lang="en-CA" dirty="0" smtClean="0"/>
              <a:t>Single alternating bit</a:t>
            </a:r>
          </a:p>
          <a:p>
            <a:r>
              <a:rPr lang="en-CA" dirty="0" smtClean="0"/>
              <a:t>Control Data</a:t>
            </a:r>
          </a:p>
          <a:p>
            <a:pPr lvl="1"/>
            <a:r>
              <a:rPr lang="en-CA" dirty="0" smtClean="0"/>
              <a:t>5 bit </a:t>
            </a:r>
            <a:r>
              <a:rPr lang="en-CA" dirty="0" err="1" smtClean="0"/>
              <a:t>OpCode</a:t>
            </a:r>
            <a:endParaRPr lang="en-CA" dirty="0" smtClean="0"/>
          </a:p>
          <a:p>
            <a:endParaRPr lang="en-CA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928802"/>
            <a:ext cx="5772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 smtClean="0"/>
              <a:t>RC Car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Two motors</a:t>
            </a:r>
          </a:p>
          <a:p>
            <a:r>
              <a:rPr lang="en-CA" dirty="0" smtClean="0"/>
              <a:t>Turn-based steering</a:t>
            </a:r>
          </a:p>
          <a:p>
            <a:r>
              <a:rPr lang="en-CA" dirty="0" smtClean="0"/>
              <a:t>Receives commands from the controller over the network</a:t>
            </a:r>
          </a:p>
          <a:p>
            <a:pPr lvl="1"/>
            <a:r>
              <a:rPr lang="en-CA" dirty="0" smtClean="0"/>
              <a:t>Uses UART to communicate with </a:t>
            </a:r>
            <a:r>
              <a:rPr lang="en-CA" dirty="0" err="1" smtClean="0"/>
              <a:t>Xbee</a:t>
            </a:r>
            <a:endParaRPr lang="en-CA" dirty="0" smtClean="0"/>
          </a:p>
          <a:p>
            <a:r>
              <a:rPr lang="en-CA" dirty="0" smtClean="0"/>
              <a:t>Designed to stop if no new command received within 100ms</a:t>
            </a:r>
          </a:p>
          <a:p>
            <a:pPr lvl="1"/>
            <a:r>
              <a:rPr lang="en-CA" dirty="0" smtClean="0"/>
              <a:t>Prevents car from driving away if it goes out of range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 smtClean="0"/>
              <a:t>Controller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Intuitive control</a:t>
            </a:r>
          </a:p>
          <a:p>
            <a:pPr lvl="1"/>
            <a:r>
              <a:rPr lang="en-CA" dirty="0" smtClean="0"/>
              <a:t>Uses two control sticks: Forward-Back, Left-Right</a:t>
            </a:r>
          </a:p>
          <a:p>
            <a:r>
              <a:rPr lang="en-CA" dirty="0" smtClean="0"/>
              <a:t>Encodes control stick input into </a:t>
            </a:r>
            <a:r>
              <a:rPr lang="en-CA" dirty="0" err="1" smtClean="0"/>
              <a:t>Opcode</a:t>
            </a:r>
            <a:r>
              <a:rPr lang="en-CA" dirty="0" smtClean="0"/>
              <a:t> to send to car</a:t>
            </a:r>
          </a:p>
          <a:p>
            <a:pPr lvl="1"/>
            <a:r>
              <a:rPr lang="en-CA" dirty="0" smtClean="0"/>
              <a:t>Only encodes valid instructions (</a:t>
            </a:r>
            <a:r>
              <a:rPr lang="en-CA" dirty="0" err="1" smtClean="0"/>
              <a:t>eg</a:t>
            </a:r>
            <a:r>
              <a:rPr lang="en-CA" dirty="0" smtClean="0"/>
              <a:t>. Cannot go forward and back at the same time)</a:t>
            </a:r>
          </a:p>
          <a:p>
            <a:r>
              <a:rPr lang="en-CA" dirty="0" smtClean="0"/>
              <a:t>Ensures packet was received by the car before sending the next packet</a:t>
            </a:r>
          </a:p>
          <a:p>
            <a:pPr lvl="1"/>
            <a:r>
              <a:rPr lang="en-CA" dirty="0" smtClean="0"/>
              <a:t>Prevents flooding of the network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3929066"/>
            <a:ext cx="6357966" cy="1894362"/>
          </a:xfrm>
        </p:spPr>
        <p:txBody>
          <a:bodyPr>
            <a:noAutofit/>
          </a:bodyPr>
          <a:lstStyle/>
          <a:p>
            <a:r>
              <a:rPr lang="en-CA" sz="6600" dirty="0" smtClean="0"/>
              <a:t>Future Possibilities</a:t>
            </a:r>
            <a:endParaRPr lang="en-CA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139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Protocol</vt:lpstr>
      <vt:lpstr>Slide 2</vt:lpstr>
      <vt:lpstr>RC Car</vt:lpstr>
      <vt:lpstr>Slide 4</vt:lpstr>
      <vt:lpstr>Controller</vt:lpstr>
      <vt:lpstr>Slide 6</vt:lpstr>
      <vt:lpstr>Future Possibilities</vt:lpstr>
      <vt:lpstr>Slide 8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</dc:title>
  <dc:creator>akusz</dc:creator>
  <cp:lastModifiedBy>akusz</cp:lastModifiedBy>
  <cp:revision>4</cp:revision>
  <dcterms:created xsi:type="dcterms:W3CDTF">2010-03-18T21:41:19Z</dcterms:created>
  <dcterms:modified xsi:type="dcterms:W3CDTF">2010-03-18T22:17:28Z</dcterms:modified>
</cp:coreProperties>
</file>