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62" r:id="rId5"/>
    <p:sldId id="272" r:id="rId6"/>
    <p:sldId id="274" r:id="rId7"/>
    <p:sldId id="269" r:id="rId8"/>
    <p:sldId id="273" r:id="rId9"/>
    <p:sldId id="263" r:id="rId10"/>
    <p:sldId id="270" r:id="rId11"/>
    <p:sldId id="275" r:id="rId12"/>
    <p:sldId id="276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6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8" autoAdjust="0"/>
    <p:restoredTop sz="94660"/>
  </p:normalViewPr>
  <p:slideViewPr>
    <p:cSldViewPr>
      <p:cViewPr varScale="1">
        <p:scale>
          <a:sx n="73" d="100"/>
          <a:sy n="73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이정애\My Documents\Zeo-Terrace\PPT LOGO 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0192"/>
            <a:ext cx="3857620" cy="72872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 userDrawn="1"/>
        </p:nvSpPr>
        <p:spPr>
          <a:xfrm>
            <a:off x="2448000" y="5572140"/>
            <a:ext cx="669600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62400" y="6069600"/>
            <a:ext cx="6681600" cy="0"/>
          </a:xfrm>
          <a:prstGeom prst="line">
            <a:avLst/>
          </a:prstGeom>
          <a:ln w="31750">
            <a:solidFill>
              <a:srgbClr val="E616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61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이정애\My Documents\Zeo-Terrace\PPT LOGO 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2800"/>
            <a:ext cx="2428860" cy="726589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 userDrawn="1"/>
        </p:nvCxnSpPr>
        <p:spPr>
          <a:xfrm>
            <a:off x="2462400" y="6069600"/>
            <a:ext cx="66816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E1F4E-3F03-41E8-9D3B-F33AAE027A36}" type="datetimeFigureOut">
              <a:rPr lang="ko-KR" altLang="en-US" smtClean="0"/>
              <a:pPr/>
              <a:t>2010-06-14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9579-D016-43EF-8BAE-0E5F31B8CB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Relationship Id="rId9" Type="http://schemas.openxmlformats.org/officeDocument/2006/relationships/image" Target="../media/image4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Relationship Id="rId9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이정애\My Documents\Zeo-Terrace\PPT LOGO 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357430"/>
            <a:ext cx="4000528" cy="14997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3 Depth – </a:t>
            </a:r>
            <a:r>
              <a:rPr lang="ko-KR" altLang="en-US" sz="1200" b="1" dirty="0" smtClean="0">
                <a:latin typeface="+mn-ea"/>
              </a:rPr>
              <a:t>최종 인터페이스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 smtClean="0">
                <a:latin typeface="+mn-ea"/>
              </a:rPr>
              <a:t>화면사이즈를 확대 축소함에 따라 내용의 양과 크기 조절  </a:t>
            </a:r>
            <a:r>
              <a:rPr lang="en-US" altLang="ko-KR" sz="1000" dirty="0" smtClean="0">
                <a:latin typeface="+mn-ea"/>
              </a:rPr>
              <a:t>|  </a:t>
            </a:r>
            <a:r>
              <a:rPr lang="ko-KR" altLang="en-US" sz="1000" dirty="0" smtClean="0">
                <a:latin typeface="+mn-ea"/>
              </a:rPr>
              <a:t>관리자단에서 </a:t>
            </a:r>
            <a:r>
              <a:rPr lang="ko-KR" altLang="en-US" sz="1000" dirty="0" err="1" smtClean="0">
                <a:latin typeface="+mn-ea"/>
              </a:rPr>
              <a:t>등록가능한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플래쉬</a:t>
            </a:r>
            <a:r>
              <a:rPr lang="ko-KR" altLang="en-US" sz="1000" dirty="0" smtClean="0">
                <a:latin typeface="+mn-ea"/>
              </a:rPr>
              <a:t> 스킨 </a:t>
            </a:r>
            <a:r>
              <a:rPr lang="en-US" altLang="ko-KR" sz="1000" dirty="0" smtClean="0">
                <a:latin typeface="+mn-ea"/>
              </a:rPr>
              <a:t>|  </a:t>
            </a:r>
            <a:r>
              <a:rPr lang="ko-KR" altLang="en-US" sz="1000" dirty="0" smtClean="0">
                <a:latin typeface="+mn-ea"/>
              </a:rPr>
              <a:t>갤러리 팝업 창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3934797"/>
            <a:ext cx="8208912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030.jpg-033.jpg</a:t>
            </a: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폰트사이즈는 고정 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err="1" smtClean="0">
                <a:latin typeface="+mn-ea"/>
              </a:rPr>
              <a:t>로딩바</a:t>
            </a:r>
            <a:r>
              <a:rPr lang="ko-KR" altLang="en-US" sz="900" dirty="0" smtClean="0">
                <a:latin typeface="+mn-ea"/>
              </a:rPr>
              <a:t> 삽입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배경이 정렬되고 곧바로 내용이 등장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고정 스킨 내에서 내용의 길이에 상관없이 </a:t>
            </a:r>
            <a:r>
              <a:rPr lang="ko-KR" altLang="en-US" sz="900" dirty="0" err="1" smtClean="0">
                <a:latin typeface="+mn-ea"/>
              </a:rPr>
              <a:t>스크롤하면서</a:t>
            </a:r>
            <a:r>
              <a:rPr lang="ko-KR" altLang="en-US" sz="900" dirty="0" smtClean="0">
                <a:latin typeface="+mn-ea"/>
              </a:rPr>
              <a:t> 내용을 읽을 수 있도록 처리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err="1" smtClean="0">
                <a:latin typeface="+mn-ea"/>
              </a:rPr>
              <a:t>팝업창</a:t>
            </a:r>
            <a:r>
              <a:rPr lang="ko-KR" altLang="en-US" sz="900" dirty="0" smtClean="0">
                <a:latin typeface="+mn-ea"/>
              </a:rPr>
              <a:t> 형태의 갤러리는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스크롤 버튼에 따라 다음 미디어 보기가능 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미디어 펼쳐보기는</a:t>
            </a:r>
            <a:r>
              <a:rPr lang="en-US" altLang="ko-KR" sz="900" dirty="0" smtClean="0">
                <a:latin typeface="+mn-ea"/>
              </a:rPr>
              <a:t>,</a:t>
            </a:r>
            <a:r>
              <a:rPr lang="ko-KR" altLang="en-US" sz="900" dirty="0" smtClean="0">
                <a:latin typeface="+mn-ea"/>
              </a:rPr>
              <a:t> 스크롤 버튼에 따라 리스트가 많아지거나 작아진다</a:t>
            </a:r>
            <a:r>
              <a:rPr lang="en-US" altLang="ko-KR" sz="900" dirty="0" smtClean="0">
                <a:latin typeface="+mn-ea"/>
              </a:rPr>
              <a:t>. (</a:t>
            </a:r>
            <a:r>
              <a:rPr lang="ko-KR" altLang="en-US" sz="900" dirty="0" smtClean="0">
                <a:latin typeface="+mn-ea"/>
              </a:rPr>
              <a:t>확대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축소</a:t>
            </a:r>
            <a:r>
              <a:rPr lang="en-US" altLang="ko-KR" sz="900" dirty="0" smtClean="0">
                <a:latin typeface="+mn-ea"/>
              </a:rPr>
              <a:t>)</a:t>
            </a:r>
          </a:p>
          <a:p>
            <a:endParaRPr lang="en-US" altLang="ko-KR" sz="900" dirty="0" smtClean="0">
              <a:latin typeface="+mn-ea"/>
            </a:endParaRPr>
          </a:p>
        </p:txBody>
      </p:sp>
      <p:pic>
        <p:nvPicPr>
          <p:cNvPr id="8194" name="Picture 2" descr="C:\Users\n\Documents\지오테라스 2\2010-05-27-지오테라스 디자인소스\2010-05-27-지오테라스 디자인화면\0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348" y="260648"/>
            <a:ext cx="1927310" cy="1296144"/>
          </a:xfrm>
          <a:prstGeom prst="rect">
            <a:avLst/>
          </a:prstGeom>
          <a:noFill/>
        </p:spPr>
      </p:pic>
      <p:pic>
        <p:nvPicPr>
          <p:cNvPr id="8195" name="Picture 3" descr="C:\Users\n\Documents\지오테라스 2\2010-05-27-지오테라스 디자인소스\2010-05-27-지오테라스 디자인화면\0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7942" y="260648"/>
            <a:ext cx="1927310" cy="1296144"/>
          </a:xfrm>
          <a:prstGeom prst="rect">
            <a:avLst/>
          </a:prstGeom>
          <a:noFill/>
        </p:spPr>
      </p:pic>
      <p:pic>
        <p:nvPicPr>
          <p:cNvPr id="8196" name="Picture 4" descr="C:\Users\n\Documents\지오테라스 2\2010-05-27-지오테라스 디자인소스\2010-05-27-지오테라스 디자인화면\03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536" y="260648"/>
            <a:ext cx="1927310" cy="1296144"/>
          </a:xfrm>
          <a:prstGeom prst="rect">
            <a:avLst/>
          </a:prstGeom>
          <a:noFill/>
        </p:spPr>
      </p:pic>
      <p:pic>
        <p:nvPicPr>
          <p:cNvPr id="8197" name="Picture 5" descr="C:\Users\n\Documents\지오테라스 2\2010-05-27-지오테라스 디자인소스\2010-05-27-지오테라스 디자인화면\03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5130" y="260648"/>
            <a:ext cx="1927310" cy="1296144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395536" y="1628800"/>
            <a:ext cx="59046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관리자단에서 등록할 수 있는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 내용에 관한 </a:t>
            </a:r>
            <a:r>
              <a:rPr lang="ko-KR" altLang="en-US" sz="1000" dirty="0" err="1" smtClean="0">
                <a:latin typeface="+mn-ea"/>
              </a:rPr>
              <a:t>플래쉬</a:t>
            </a:r>
            <a:r>
              <a:rPr lang="ko-KR" altLang="en-US" sz="1000" dirty="0" smtClean="0">
                <a:latin typeface="+mn-ea"/>
              </a:rPr>
              <a:t> 스킨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샘플 스킨은 </a:t>
            </a:r>
            <a:r>
              <a:rPr lang="en-US" altLang="ko-KR" sz="1000" dirty="0" smtClean="0">
                <a:latin typeface="+mn-ea"/>
              </a:rPr>
              <a:t>4</a:t>
            </a:r>
            <a:r>
              <a:rPr lang="ko-KR" altLang="en-US" sz="1000" dirty="0" smtClean="0">
                <a:latin typeface="+mn-ea"/>
              </a:rPr>
              <a:t>가지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   </a:t>
            </a:r>
            <a:endParaRPr lang="en-US" altLang="ko-KR" sz="1000" dirty="0" smtClean="0">
              <a:latin typeface="+mn-ea"/>
            </a:endParaRPr>
          </a:p>
        </p:txBody>
      </p:sp>
      <p:pic>
        <p:nvPicPr>
          <p:cNvPr id="8198" name="Picture 6" descr="C:\Users\n\Documents\지오테라스 2\2010-05-27-지오테라스 디자인소스\2010-05-27-지오테라스 디자인화면\04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2132856"/>
            <a:ext cx="1728192" cy="1082115"/>
          </a:xfrm>
          <a:prstGeom prst="rect">
            <a:avLst/>
          </a:prstGeom>
          <a:noFill/>
        </p:spPr>
      </p:pic>
      <p:pic>
        <p:nvPicPr>
          <p:cNvPr id="8199" name="Picture 7" descr="C:\Users\n\Documents\지오테라스 2\2010-05-27-지오테라스 디자인소스\2010-05-27-지오테라스 디자인화면\04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132856"/>
            <a:ext cx="1728192" cy="1082115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467544" y="3284985"/>
            <a:ext cx="388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갤러리로 보기</a:t>
            </a:r>
            <a:r>
              <a:rPr lang="en-US" altLang="ko-KR" sz="1000" dirty="0" smtClean="0">
                <a:latin typeface="+mn-ea"/>
              </a:rPr>
              <a:t>]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클릭시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배경이 어두워지는 팝업개념의 갤러리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모든 미디어마다 마우스 오버하면 </a:t>
            </a: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갤러리로 보기</a:t>
            </a:r>
            <a:r>
              <a:rPr lang="en-US" altLang="ko-KR" sz="1000" dirty="0" smtClean="0">
                <a:latin typeface="+mn-ea"/>
              </a:rPr>
              <a:t>] </a:t>
            </a:r>
            <a:r>
              <a:rPr lang="ko-KR" altLang="en-US" sz="1000" dirty="0" smtClean="0">
                <a:latin typeface="+mn-ea"/>
              </a:rPr>
              <a:t>버튼등장 </a:t>
            </a:r>
            <a:endParaRPr lang="en-US" altLang="ko-KR" sz="1000" dirty="0" smtClean="0">
              <a:latin typeface="+mn-ea"/>
            </a:endParaRPr>
          </a:p>
        </p:txBody>
      </p:sp>
      <p:pic>
        <p:nvPicPr>
          <p:cNvPr id="8200" name="Picture 8" descr="C:\Users\n\Documents\지오테라스 2\2010-05-27-지오테라스 디자인소스\2010-05-27-지오테라스 디자인화면\052_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5" y="2132856"/>
            <a:ext cx="1656184" cy="1037028"/>
          </a:xfrm>
          <a:prstGeom prst="rect">
            <a:avLst/>
          </a:prstGeom>
          <a:noFill/>
        </p:spPr>
      </p:pic>
      <p:pic>
        <p:nvPicPr>
          <p:cNvPr id="8201" name="Picture 9" descr="C:\Users\n\Documents\지오테라스 2\2010-05-27-지오테라스 디자인소스\2010-05-27-지오테라스 디자인화면\04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4168" y="2132856"/>
            <a:ext cx="1656184" cy="1037028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4283968" y="3212976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미디어 펼쳐보기와 </a:t>
            </a:r>
            <a:r>
              <a:rPr lang="ko-KR" altLang="en-US" sz="1000" dirty="0" err="1" smtClean="0">
                <a:latin typeface="+mn-ea"/>
              </a:rPr>
              <a:t>컨텐츠</a:t>
            </a:r>
            <a:r>
              <a:rPr lang="ko-KR" altLang="en-US" sz="1000" dirty="0" smtClean="0">
                <a:latin typeface="+mn-ea"/>
              </a:rPr>
              <a:t> 펼쳐보기 화면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배경이 어두워지는 팝업개념 안에서 디스플레이   </a:t>
            </a:r>
            <a:endParaRPr lang="en-US" altLang="ko-KR" sz="1000" dirty="0" smtClean="0">
              <a:latin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3 Depth – </a:t>
            </a:r>
            <a:r>
              <a:rPr lang="ko-KR" altLang="en-US" sz="1200" b="1" dirty="0" err="1" smtClean="0">
                <a:latin typeface="+mn-ea"/>
              </a:rPr>
              <a:t>컨텐츠</a:t>
            </a:r>
            <a:r>
              <a:rPr lang="ko-KR" altLang="en-US" sz="1200" b="1" dirty="0" smtClean="0">
                <a:latin typeface="+mn-ea"/>
              </a:rPr>
              <a:t> 인터페이스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 smtClean="0">
                <a:latin typeface="+mn-ea"/>
              </a:rPr>
              <a:t>화면사이즈를 확대 축소함에 따라 내용의 양과 크기 조절  </a:t>
            </a:r>
            <a:r>
              <a:rPr lang="en-US" altLang="ko-KR" sz="1000" dirty="0" smtClean="0">
                <a:latin typeface="+mn-ea"/>
              </a:rPr>
              <a:t>|  </a:t>
            </a:r>
            <a:r>
              <a:rPr lang="ko-KR" altLang="en-US" sz="1000" dirty="0" smtClean="0">
                <a:latin typeface="+mn-ea"/>
              </a:rPr>
              <a:t>관리자단에서 </a:t>
            </a:r>
            <a:r>
              <a:rPr lang="ko-KR" altLang="en-US" sz="1000" dirty="0" err="1" smtClean="0">
                <a:latin typeface="+mn-ea"/>
              </a:rPr>
              <a:t>등록가능한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플래쉬</a:t>
            </a:r>
            <a:r>
              <a:rPr lang="ko-KR" altLang="en-US" sz="1000" dirty="0" smtClean="0">
                <a:latin typeface="+mn-ea"/>
              </a:rPr>
              <a:t> 스킨 </a:t>
            </a:r>
            <a:r>
              <a:rPr lang="en-US" altLang="ko-KR" sz="1000" dirty="0" smtClean="0">
                <a:latin typeface="+mn-ea"/>
              </a:rPr>
              <a:t>|  </a:t>
            </a:r>
            <a:r>
              <a:rPr lang="ko-KR" altLang="en-US" sz="1000" dirty="0" smtClean="0">
                <a:latin typeface="+mn-ea"/>
              </a:rPr>
              <a:t>갤러리 팝업 창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3934797"/>
            <a:ext cx="8208912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030.jpg-033.jpg</a:t>
            </a: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폰트사이즈는 고정 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err="1" smtClean="0">
                <a:latin typeface="+mn-ea"/>
              </a:rPr>
              <a:t>로딩바</a:t>
            </a:r>
            <a:r>
              <a:rPr lang="ko-KR" altLang="en-US" sz="900" dirty="0" smtClean="0">
                <a:latin typeface="+mn-ea"/>
              </a:rPr>
              <a:t> 삽입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배경이 정렬되고 곧바로 내용이 등장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고정 스킨 내에서 내용의 길이에 상관없이 </a:t>
            </a:r>
            <a:r>
              <a:rPr lang="ko-KR" altLang="en-US" sz="900" dirty="0" err="1" smtClean="0">
                <a:latin typeface="+mn-ea"/>
              </a:rPr>
              <a:t>스크롤하면서</a:t>
            </a:r>
            <a:r>
              <a:rPr lang="ko-KR" altLang="en-US" sz="900" dirty="0" smtClean="0">
                <a:latin typeface="+mn-ea"/>
              </a:rPr>
              <a:t> 내용을 읽을 수 있도록 처리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err="1" smtClean="0">
                <a:latin typeface="+mn-ea"/>
              </a:rPr>
              <a:t>팝업창</a:t>
            </a:r>
            <a:r>
              <a:rPr lang="ko-KR" altLang="en-US" sz="900" dirty="0" smtClean="0">
                <a:latin typeface="+mn-ea"/>
              </a:rPr>
              <a:t> 형태의 갤러리는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스크롤 버튼에 따라 다음 미디어 보기가능 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미디어 펼쳐보기는</a:t>
            </a:r>
            <a:r>
              <a:rPr lang="en-US" altLang="ko-KR" sz="900" dirty="0" smtClean="0">
                <a:latin typeface="+mn-ea"/>
              </a:rPr>
              <a:t>,</a:t>
            </a:r>
            <a:r>
              <a:rPr lang="ko-KR" altLang="en-US" sz="900" dirty="0" smtClean="0">
                <a:latin typeface="+mn-ea"/>
              </a:rPr>
              <a:t> 스크롤 버튼에 따라 리스트가 많아지거나 작아진다</a:t>
            </a:r>
            <a:r>
              <a:rPr lang="en-US" altLang="ko-KR" sz="900" dirty="0" smtClean="0">
                <a:latin typeface="+mn-ea"/>
              </a:rPr>
              <a:t>. (</a:t>
            </a:r>
            <a:r>
              <a:rPr lang="ko-KR" altLang="en-US" sz="900" dirty="0" smtClean="0">
                <a:latin typeface="+mn-ea"/>
              </a:rPr>
              <a:t>확대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축소</a:t>
            </a:r>
            <a:r>
              <a:rPr lang="en-US" altLang="ko-KR" sz="900" dirty="0" smtClean="0">
                <a:latin typeface="+mn-ea"/>
              </a:rPr>
              <a:t>)</a:t>
            </a:r>
          </a:p>
          <a:p>
            <a:endParaRPr lang="en-US" altLang="ko-KR" sz="900" dirty="0" smtClean="0">
              <a:latin typeface="+mn-ea"/>
            </a:endParaRPr>
          </a:p>
        </p:txBody>
      </p:sp>
      <p:pic>
        <p:nvPicPr>
          <p:cNvPr id="8194" name="Picture 2" descr="C:\Users\n\Documents\지오테라스 2\2010-05-27-지오테라스 디자인소스\2010-05-27-지오테라스 디자인화면\0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348" y="260648"/>
            <a:ext cx="1927310" cy="1296144"/>
          </a:xfrm>
          <a:prstGeom prst="rect">
            <a:avLst/>
          </a:prstGeom>
          <a:noFill/>
        </p:spPr>
      </p:pic>
      <p:pic>
        <p:nvPicPr>
          <p:cNvPr id="8195" name="Picture 3" descr="C:\Users\n\Documents\지오테라스 2\2010-05-27-지오테라스 디자인소스\2010-05-27-지오테라스 디자인화면\0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7942" y="260648"/>
            <a:ext cx="1927310" cy="1296144"/>
          </a:xfrm>
          <a:prstGeom prst="rect">
            <a:avLst/>
          </a:prstGeom>
          <a:noFill/>
        </p:spPr>
      </p:pic>
      <p:pic>
        <p:nvPicPr>
          <p:cNvPr id="8196" name="Picture 4" descr="C:\Users\n\Documents\지오테라스 2\2010-05-27-지오테라스 디자인소스\2010-05-27-지오테라스 디자인화면\03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536" y="260648"/>
            <a:ext cx="1927310" cy="1296144"/>
          </a:xfrm>
          <a:prstGeom prst="rect">
            <a:avLst/>
          </a:prstGeom>
          <a:noFill/>
        </p:spPr>
      </p:pic>
      <p:pic>
        <p:nvPicPr>
          <p:cNvPr id="8197" name="Picture 5" descr="C:\Users\n\Documents\지오테라스 2\2010-05-27-지오테라스 디자인소스\2010-05-27-지오테라스 디자인화면\03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5130" y="260648"/>
            <a:ext cx="1927310" cy="1296144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395536" y="1628800"/>
            <a:ext cx="59046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관리자단에서 등록할 수 있는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ko-KR" altLang="en-US" sz="1000" dirty="0" smtClean="0">
                <a:latin typeface="+mn-ea"/>
              </a:rPr>
              <a:t> 내용에 관한 </a:t>
            </a:r>
            <a:r>
              <a:rPr lang="ko-KR" altLang="en-US" sz="1000" dirty="0" err="1" smtClean="0">
                <a:latin typeface="+mn-ea"/>
              </a:rPr>
              <a:t>플래쉬</a:t>
            </a:r>
            <a:r>
              <a:rPr lang="ko-KR" altLang="en-US" sz="1000" dirty="0" smtClean="0">
                <a:latin typeface="+mn-ea"/>
              </a:rPr>
              <a:t> 스킨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샘플 스킨은 </a:t>
            </a:r>
            <a:r>
              <a:rPr lang="en-US" altLang="ko-KR" sz="1000" dirty="0" smtClean="0">
                <a:latin typeface="+mn-ea"/>
              </a:rPr>
              <a:t>4</a:t>
            </a:r>
            <a:r>
              <a:rPr lang="ko-KR" altLang="en-US" sz="1000" dirty="0" smtClean="0">
                <a:latin typeface="+mn-ea"/>
              </a:rPr>
              <a:t>가지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   </a:t>
            </a:r>
            <a:endParaRPr lang="en-US" altLang="ko-KR" sz="1000" dirty="0" smtClean="0">
              <a:latin typeface="+mn-ea"/>
            </a:endParaRPr>
          </a:p>
        </p:txBody>
      </p:sp>
      <p:pic>
        <p:nvPicPr>
          <p:cNvPr id="8198" name="Picture 6" descr="C:\Users\n\Documents\지오테라스 2\2010-05-27-지오테라스 디자인소스\2010-05-27-지오테라스 디자인화면\04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2132856"/>
            <a:ext cx="1728192" cy="1082115"/>
          </a:xfrm>
          <a:prstGeom prst="rect">
            <a:avLst/>
          </a:prstGeom>
          <a:noFill/>
        </p:spPr>
      </p:pic>
      <p:pic>
        <p:nvPicPr>
          <p:cNvPr id="8199" name="Picture 7" descr="C:\Users\n\Documents\지오테라스 2\2010-05-27-지오테라스 디자인소스\2010-05-27-지오테라스 디자인화면\04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132856"/>
            <a:ext cx="1728192" cy="1082115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467544" y="3284985"/>
            <a:ext cx="388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갤러리로 보기</a:t>
            </a:r>
            <a:r>
              <a:rPr lang="en-US" altLang="ko-KR" sz="1000" dirty="0" smtClean="0">
                <a:latin typeface="+mn-ea"/>
              </a:rPr>
              <a:t>]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클릭시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배경이 어두워지는 팝업개념의 갤러리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모든 미디어마다 마우스 오버하면 </a:t>
            </a:r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갤러리로 보기</a:t>
            </a:r>
            <a:r>
              <a:rPr lang="en-US" altLang="ko-KR" sz="1000" dirty="0" smtClean="0">
                <a:latin typeface="+mn-ea"/>
              </a:rPr>
              <a:t>] </a:t>
            </a:r>
            <a:r>
              <a:rPr lang="ko-KR" altLang="en-US" sz="1000" dirty="0" smtClean="0">
                <a:latin typeface="+mn-ea"/>
              </a:rPr>
              <a:t>버튼등장 </a:t>
            </a:r>
            <a:endParaRPr lang="en-US" altLang="ko-KR" sz="1000" dirty="0" smtClean="0">
              <a:latin typeface="+mn-ea"/>
            </a:endParaRPr>
          </a:p>
        </p:txBody>
      </p:sp>
      <p:pic>
        <p:nvPicPr>
          <p:cNvPr id="8200" name="Picture 8" descr="C:\Users\n\Documents\지오테라스 2\2010-05-27-지오테라스 디자인소스\2010-05-27-지오테라스 디자인화면\052_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5" y="2132856"/>
            <a:ext cx="1656184" cy="1037028"/>
          </a:xfrm>
          <a:prstGeom prst="rect">
            <a:avLst/>
          </a:prstGeom>
          <a:noFill/>
        </p:spPr>
      </p:pic>
      <p:pic>
        <p:nvPicPr>
          <p:cNvPr id="8201" name="Picture 9" descr="C:\Users\n\Documents\지오테라스 2\2010-05-27-지오테라스 디자인소스\2010-05-27-지오테라스 디자인화면\04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4168" y="2132856"/>
            <a:ext cx="1656184" cy="1037028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4283968" y="3212976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미디어 펼쳐보기와 </a:t>
            </a:r>
            <a:r>
              <a:rPr lang="ko-KR" altLang="en-US" sz="1000" dirty="0" err="1" smtClean="0">
                <a:latin typeface="+mn-ea"/>
              </a:rPr>
              <a:t>컨텐츠</a:t>
            </a:r>
            <a:r>
              <a:rPr lang="ko-KR" altLang="en-US" sz="1000" dirty="0" smtClean="0">
                <a:latin typeface="+mn-ea"/>
              </a:rPr>
              <a:t> 펼쳐보기 화면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배경이 어두워지는 팝업개념 안에서 디스플레이   </a:t>
            </a:r>
            <a:endParaRPr lang="en-US" altLang="ko-KR" sz="1000" dirty="0" smtClean="0">
              <a:latin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3 Depth – </a:t>
            </a:r>
            <a:r>
              <a:rPr lang="ko-KR" altLang="en-US" sz="1200" b="1" dirty="0" smtClean="0">
                <a:latin typeface="+mn-ea"/>
              </a:rPr>
              <a:t>회원 인터페이스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 smtClean="0">
                <a:latin typeface="+mn-ea"/>
              </a:rPr>
              <a:t>개인화 서비스 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3934797"/>
            <a:ext cx="8208912" cy="10618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MyTerrace_2.jpg   MyTerrace_3.jpg</a:t>
            </a: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dirty="0" err="1" smtClean="0">
                <a:latin typeface="+mn-ea"/>
              </a:rPr>
              <a:t>컨텐츠</a:t>
            </a:r>
            <a:r>
              <a:rPr lang="ko-KR" altLang="en-US" sz="900" dirty="0" smtClean="0">
                <a:latin typeface="+mn-ea"/>
              </a:rPr>
              <a:t> 찜 리스트 삭제</a:t>
            </a:r>
            <a:r>
              <a:rPr lang="en-US" altLang="ko-KR" sz="900" dirty="0" smtClean="0">
                <a:latin typeface="+mn-ea"/>
              </a:rPr>
              <a:t>,</a:t>
            </a:r>
            <a:r>
              <a:rPr lang="ko-KR" altLang="en-US" sz="900" dirty="0" smtClean="0">
                <a:latin typeface="+mn-ea"/>
              </a:rPr>
              <a:t> 폴더이동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검색가능 </a:t>
            </a:r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지식쇼핑의 찜 리스트와 비슷한 기능</a:t>
            </a:r>
            <a:r>
              <a:rPr lang="en-US" altLang="ko-KR" sz="900" dirty="0" smtClean="0">
                <a:latin typeface="+mn-ea"/>
              </a:rPr>
              <a:t>), </a:t>
            </a:r>
            <a:r>
              <a:rPr lang="ko-KR" altLang="en-US" sz="900" dirty="0" smtClean="0">
                <a:latin typeface="+mn-ea"/>
              </a:rPr>
              <a:t>화면전체 인쇄가능 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[</a:t>
            </a:r>
            <a:r>
              <a:rPr lang="ko-KR" altLang="en-US" sz="900" dirty="0" smtClean="0">
                <a:latin typeface="+mn-ea"/>
              </a:rPr>
              <a:t>나의 관심여행지 </a:t>
            </a:r>
            <a:r>
              <a:rPr lang="en-US" altLang="ko-KR" sz="900" dirty="0" smtClean="0">
                <a:latin typeface="+mn-ea"/>
              </a:rPr>
              <a:t>] </a:t>
            </a:r>
            <a:r>
              <a:rPr lang="ko-KR" altLang="en-US" sz="900" dirty="0" smtClean="0">
                <a:latin typeface="+mn-ea"/>
              </a:rPr>
              <a:t>는 자동으로 찜한 내용만 지도에 표시되는 기능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공개 비공개 설정가능</a:t>
            </a:r>
            <a:r>
              <a:rPr lang="en-US" altLang="ko-KR" sz="900" dirty="0" smtClean="0">
                <a:latin typeface="+mn-ea"/>
              </a:rPr>
              <a:t>, [ </a:t>
            </a:r>
            <a:r>
              <a:rPr lang="ko-KR" altLang="en-US" sz="900" dirty="0" err="1" smtClean="0">
                <a:latin typeface="+mn-ea"/>
              </a:rPr>
              <a:t>다른회원의</a:t>
            </a:r>
            <a:r>
              <a:rPr lang="ko-KR" altLang="en-US" sz="900" dirty="0" smtClean="0">
                <a:latin typeface="+mn-ea"/>
              </a:rPr>
              <a:t> 찜 리스트 전체보기 </a:t>
            </a:r>
            <a:r>
              <a:rPr lang="en-US" altLang="ko-KR" sz="900" dirty="0" smtClean="0">
                <a:latin typeface="+mn-ea"/>
              </a:rPr>
              <a:t>] </a:t>
            </a:r>
            <a:r>
              <a:rPr lang="ko-KR" altLang="en-US" sz="900" dirty="0" smtClean="0">
                <a:latin typeface="+mn-ea"/>
              </a:rPr>
              <a:t>버튼추가 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미디어 찜 리스트는 추후 추가할 예정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  </a:t>
            </a:r>
            <a:endParaRPr lang="en-US" altLang="ko-KR" sz="900" dirty="0" smtClean="0">
              <a:latin typeface="+mn-ea"/>
            </a:endParaRPr>
          </a:p>
        </p:txBody>
      </p:sp>
      <p:pic>
        <p:nvPicPr>
          <p:cNvPr id="9219" name="Picture 3" descr="C:\Users\n\Documents\지오테라스 2\2010-05-27-지오테라스 디자인소스\2010-05-27-지오테라스 디자인화면\MyTerrace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2886" y="692696"/>
            <a:ext cx="3747546" cy="2520280"/>
          </a:xfrm>
          <a:prstGeom prst="rect">
            <a:avLst/>
          </a:prstGeom>
          <a:noFill/>
        </p:spPr>
      </p:pic>
      <p:pic>
        <p:nvPicPr>
          <p:cNvPr id="9220" name="Picture 4" descr="C:\Users\n\Documents\지오테라스 2\2010-05-27-지오테라스 디자인소스\2010-05-27-지오테라스 디자인화면\MyTerrace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166" y="692696"/>
            <a:ext cx="3747546" cy="252028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786058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1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C:\Documents and Settings\이정애\My Documents\Zeo-Terrace\PPT LOGO 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357430"/>
            <a:ext cx="4000528" cy="1499796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5572140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2010.06.14 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5857892"/>
            <a:ext cx="9143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Executive Planning Director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이정애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1 Depth – </a:t>
            </a:r>
            <a:r>
              <a:rPr lang="ko-KR" altLang="en-US" sz="1200" b="1" dirty="0" smtClean="0">
                <a:latin typeface="+mn-ea"/>
              </a:rPr>
              <a:t>메인 페이지 초기화면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>
                <a:latin typeface="+mn-ea"/>
              </a:rPr>
              <a:t>모니터 해상도에 따른 여백의 비율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가로세로의 비율조정  </a:t>
            </a:r>
            <a:r>
              <a:rPr lang="en-US" altLang="ko-KR" sz="1000" b="1" dirty="0" smtClean="0">
                <a:latin typeface="+mn-ea"/>
              </a:rPr>
              <a:t>|  Google </a:t>
            </a:r>
            <a:r>
              <a:rPr lang="ko-KR" altLang="en-US" sz="1000" b="1" dirty="0" smtClean="0">
                <a:latin typeface="+mn-ea"/>
              </a:rPr>
              <a:t>지도와 </a:t>
            </a:r>
            <a:r>
              <a:rPr lang="en-US" altLang="ko-KR" sz="1000" b="1" dirty="0" smtClean="0">
                <a:latin typeface="+mn-ea"/>
              </a:rPr>
              <a:t>4</a:t>
            </a:r>
            <a:r>
              <a:rPr lang="ko-KR" altLang="en-US" sz="1000" b="1" dirty="0" smtClean="0">
                <a:latin typeface="+mn-ea"/>
              </a:rPr>
              <a:t>가지 방식의 메뉴들</a:t>
            </a:r>
            <a:endParaRPr lang="en-US" altLang="ko-KR" sz="1000" b="1" dirty="0" smtClean="0">
              <a:latin typeface="+mn-ea"/>
            </a:endParaRPr>
          </a:p>
        </p:txBody>
      </p:sp>
      <p:pic>
        <p:nvPicPr>
          <p:cNvPr id="2050" name="Picture 2" descr="C:\Users\n\Documents\지오테라스 2\2010-05-27-지오테라스 디자인소스\2010-05-27-지오테라스 디자인화면\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0648"/>
            <a:ext cx="4250548" cy="298732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11560" y="3319975"/>
            <a:ext cx="45365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001. </a:t>
            </a:r>
            <a:r>
              <a:rPr lang="ko-KR" altLang="en-US" sz="1000" dirty="0" smtClean="0">
                <a:latin typeface="+mn-ea"/>
              </a:rPr>
              <a:t>모니터 해상도가 </a:t>
            </a:r>
            <a:r>
              <a:rPr lang="en-US" altLang="ko-KR" sz="1000" dirty="0" smtClean="0">
                <a:latin typeface="+mn-ea"/>
              </a:rPr>
              <a:t>2560 </a:t>
            </a:r>
            <a:r>
              <a:rPr lang="ko-KR" altLang="en-US" sz="1000" dirty="0" smtClean="0">
                <a:latin typeface="+mn-ea"/>
              </a:rPr>
              <a:t>이상일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사이즈가 큰 배경이미지 사용</a:t>
            </a:r>
            <a:endParaRPr lang="en-US" altLang="ko-KR" sz="1000" dirty="0" smtClean="0">
              <a:latin typeface="+mn-ea"/>
            </a:endParaRPr>
          </a:p>
        </p:txBody>
      </p:sp>
      <p:pic>
        <p:nvPicPr>
          <p:cNvPr id="2051" name="Picture 3" descr="C:\Users\n\Documents\지오테라스 2\2010-05-27-지오테라스 디자인소스\2010-05-27-지오테라스 디자인화면\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841506"/>
            <a:ext cx="3168352" cy="199488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83568" y="3717032"/>
            <a:ext cx="770485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001.jpg 002.jpg</a:t>
            </a:r>
            <a:r>
              <a:rPr lang="ko-KR" altLang="en-US" sz="900" b="1" dirty="0" smtClean="0">
                <a:latin typeface="+mn-ea"/>
              </a:rPr>
              <a:t>   </a:t>
            </a:r>
            <a:endParaRPr lang="en-US" altLang="ko-KR" sz="900" b="1" dirty="0" smtClean="0">
              <a:latin typeface="+mn-ea"/>
            </a:endParaRP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최대사이즈 </a:t>
            </a:r>
            <a:r>
              <a:rPr lang="en-US" altLang="ko-KR" sz="900" dirty="0" smtClean="0">
                <a:latin typeface="+mn-ea"/>
              </a:rPr>
              <a:t>: 2560*1600 ( </a:t>
            </a:r>
            <a:r>
              <a:rPr lang="ko-KR" altLang="en-US" sz="900" dirty="0" smtClean="0">
                <a:latin typeface="+mn-ea"/>
              </a:rPr>
              <a:t>혹은 가로만 더 길게 증가 </a:t>
            </a:r>
            <a:r>
              <a:rPr lang="en-US" altLang="ko-KR" sz="900" dirty="0" smtClean="0">
                <a:latin typeface="+mn-ea"/>
              </a:rPr>
              <a:t>)</a:t>
            </a:r>
          </a:p>
          <a:p>
            <a:r>
              <a:rPr lang="ko-KR" altLang="en-US" sz="900" dirty="0" smtClean="0">
                <a:latin typeface="+mn-ea"/>
              </a:rPr>
              <a:t>최소사이즈 </a:t>
            </a:r>
            <a:r>
              <a:rPr lang="en-US" altLang="ko-KR" sz="900" dirty="0" smtClean="0">
                <a:latin typeface="+mn-ea"/>
              </a:rPr>
              <a:t>: 1024* 600</a:t>
            </a: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폰트사이즈는 모니터 해상도에 영향 받지 않는 고정크기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메뉴사이즈도 약간 부분 조정하거나 고정크기 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모니터 해상도에 따라 지도영역이 가로방향으로 늘어난다 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 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0072" y="2857730"/>
            <a:ext cx="31683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002. </a:t>
            </a:r>
            <a:r>
              <a:rPr lang="ko-KR" altLang="en-US" sz="1000" dirty="0" smtClean="0">
                <a:latin typeface="+mn-ea"/>
              </a:rPr>
              <a:t>모니터 해상도가 </a:t>
            </a:r>
            <a:r>
              <a:rPr lang="en-US" altLang="ko-KR" sz="1000" dirty="0" smtClean="0">
                <a:latin typeface="+mn-ea"/>
              </a:rPr>
              <a:t>2560</a:t>
            </a:r>
            <a:r>
              <a:rPr lang="ko-KR" altLang="en-US" sz="1000" dirty="0" smtClean="0">
                <a:latin typeface="+mn-ea"/>
              </a:rPr>
              <a:t>이하일 경우의 화면 </a:t>
            </a:r>
            <a:endParaRPr lang="en-US" altLang="ko-KR" sz="1000" dirty="0" smtClean="0">
              <a:latin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1 Depth – </a:t>
            </a:r>
            <a:r>
              <a:rPr lang="ko-KR" altLang="en-US" sz="1200" b="1" dirty="0" smtClean="0">
                <a:latin typeface="+mn-ea"/>
              </a:rPr>
              <a:t>마우스오버 </a:t>
            </a:r>
            <a:r>
              <a:rPr lang="en-US" altLang="ko-KR" sz="1200" b="1" dirty="0" smtClean="0">
                <a:latin typeface="+mn-ea"/>
              </a:rPr>
              <a:t>01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>
                <a:latin typeface="+mn-ea"/>
              </a:rPr>
              <a:t>해당하는 영역이 가로 혹은 세로로 넓어지는 방식 </a:t>
            </a:r>
            <a:endParaRPr lang="en-US" altLang="ko-KR" sz="1000" b="1" dirty="0" smtClean="0">
              <a:latin typeface="+mn-ea"/>
            </a:endParaRPr>
          </a:p>
        </p:txBody>
      </p:sp>
      <p:pic>
        <p:nvPicPr>
          <p:cNvPr id="4098" name="Picture 2" descr="C:\Users\n\Documents\지오테라스 2\2010-05-27-지오테라스 디자인소스\2010-05-27-지오테라스 디자인화면\0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177480"/>
            <a:ext cx="2676819" cy="1728192"/>
          </a:xfrm>
          <a:prstGeom prst="rect">
            <a:avLst/>
          </a:prstGeom>
          <a:noFill/>
        </p:spPr>
      </p:pic>
      <p:pic>
        <p:nvPicPr>
          <p:cNvPr id="4099" name="Picture 3" descr="C:\Users\n\Documents\지오테라스 2\2010-05-27-지오테라스 디자인소스\2010-05-27-지오테라스 디자인화면\0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60648"/>
            <a:ext cx="2676819" cy="1685404"/>
          </a:xfrm>
          <a:prstGeom prst="rect">
            <a:avLst/>
          </a:prstGeom>
          <a:noFill/>
        </p:spPr>
      </p:pic>
      <p:pic>
        <p:nvPicPr>
          <p:cNvPr id="4100" name="Picture 4" descr="C:\Users\n\Documents\지오테라스 2\2010-05-27-지오테라스 디자인소스\2010-05-27-지오테라스 디자인화면\0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60648"/>
            <a:ext cx="2676819" cy="1685404"/>
          </a:xfrm>
          <a:prstGeom prst="rect">
            <a:avLst/>
          </a:prstGeom>
          <a:noFill/>
        </p:spPr>
      </p:pic>
      <p:pic>
        <p:nvPicPr>
          <p:cNvPr id="4101" name="Picture 5" descr="C:\Users\n\Documents\지오테라스 2\2010-05-27-지오테라스 디자인소스\2010-05-27-지오테라스 디자인화면\02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177480"/>
            <a:ext cx="2676819" cy="1685404"/>
          </a:xfrm>
          <a:prstGeom prst="rect">
            <a:avLst/>
          </a:prstGeom>
          <a:noFill/>
        </p:spPr>
      </p:pic>
      <p:pic>
        <p:nvPicPr>
          <p:cNvPr id="4102" name="Picture 6" descr="C:\Users\n\Documents\지오테라스 2\2010-05-27-지오테라스 디자인소스\2010-05-27-지오테라스 디자인화면\02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2177480"/>
            <a:ext cx="2676819" cy="1685404"/>
          </a:xfrm>
          <a:prstGeom prst="rect">
            <a:avLst/>
          </a:prstGeom>
          <a:noFill/>
        </p:spPr>
      </p:pic>
      <p:pic>
        <p:nvPicPr>
          <p:cNvPr id="4103" name="Picture 7" descr="C:\Users\n\Documents\지오테라스 2\2010-05-27-지오테라스 디자인소스\2010-05-27-지오테라스 디자인화면\01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5" y="260648"/>
            <a:ext cx="2676819" cy="1685404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395536" y="4095363"/>
            <a:ext cx="828092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018.jpg – 023.jpg </a:t>
            </a:r>
            <a:r>
              <a:rPr lang="ko-KR" altLang="en-US" sz="900" b="1" dirty="0" smtClean="0">
                <a:latin typeface="+mn-ea"/>
              </a:rPr>
              <a:t> </a:t>
            </a:r>
            <a:endParaRPr lang="en-US" altLang="ko-KR" sz="900" b="1" dirty="0" smtClean="0">
              <a:latin typeface="+mn-ea"/>
            </a:endParaRP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마우스 오버 시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디자인 적용 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부드러움 보통의 모션적용</a:t>
            </a:r>
            <a:r>
              <a:rPr lang="en-US" altLang="ko-KR" sz="900" dirty="0" smtClean="0">
                <a:latin typeface="+mn-ea"/>
              </a:rPr>
              <a:t>,  </a:t>
            </a:r>
            <a:r>
              <a:rPr lang="ko-KR" altLang="en-US" sz="900" dirty="0" smtClean="0">
                <a:latin typeface="+mn-ea"/>
              </a:rPr>
              <a:t>화면이 넓어지고 나서 곧바로 내용등장 </a:t>
            </a:r>
            <a:r>
              <a:rPr lang="en-US" altLang="ko-KR" sz="900" dirty="0" smtClean="0">
                <a:latin typeface="+mn-ea"/>
              </a:rPr>
              <a:t>. </a:t>
            </a:r>
            <a:r>
              <a:rPr lang="ko-KR" altLang="en-US" sz="900" dirty="0" smtClean="0">
                <a:latin typeface="+mn-ea"/>
              </a:rPr>
              <a:t>소스는 수정이 용이하게 처리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r>
              <a:rPr lang="ko-KR" altLang="en-US" sz="900" dirty="0" smtClean="0">
                <a:latin typeface="+mn-ea"/>
              </a:rPr>
              <a:t>화살표 클릭 시 지도영역이 가로 세로로 자유롭게 크기조정가능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부드러움 보통의 모션적용</a:t>
            </a:r>
            <a:r>
              <a:rPr lang="en-US" altLang="ko-KR" sz="900" dirty="0" smtClean="0">
                <a:latin typeface="+mn-ea"/>
              </a:rPr>
              <a:t>, </a:t>
            </a:r>
          </a:p>
          <a:p>
            <a:r>
              <a:rPr lang="ko-KR" altLang="en-US" sz="900" dirty="0" smtClean="0">
                <a:latin typeface="+mn-ea"/>
              </a:rPr>
              <a:t>각 카테고리바다 배경이미지를 다르게 적용  </a:t>
            </a:r>
            <a:r>
              <a:rPr lang="en-US" altLang="ko-KR" sz="900" dirty="0" smtClean="0">
                <a:latin typeface="+mn-ea"/>
              </a:rPr>
              <a:t>(6</a:t>
            </a:r>
            <a:r>
              <a:rPr lang="ko-KR" altLang="en-US" sz="900" dirty="0" smtClean="0">
                <a:latin typeface="+mn-ea"/>
              </a:rPr>
              <a:t>가지 배경이미지</a:t>
            </a:r>
            <a:r>
              <a:rPr lang="en-US" altLang="ko-KR" sz="900" dirty="0" smtClean="0">
                <a:latin typeface="+mn-ea"/>
              </a:rPr>
              <a:t>)</a:t>
            </a:r>
          </a:p>
          <a:p>
            <a:endParaRPr lang="en-US" altLang="ko-KR" sz="900" dirty="0" smtClean="0">
              <a:latin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1 Depth – </a:t>
            </a:r>
            <a:r>
              <a:rPr lang="ko-KR" altLang="en-US" sz="1200" b="1" dirty="0" smtClean="0">
                <a:latin typeface="+mn-ea"/>
              </a:rPr>
              <a:t>마우스오버 </a:t>
            </a:r>
            <a:r>
              <a:rPr lang="en-US" altLang="ko-KR" sz="1200" b="1" dirty="0" smtClean="0">
                <a:latin typeface="+mn-ea"/>
              </a:rPr>
              <a:t>02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>
                <a:latin typeface="+mn-ea"/>
              </a:rPr>
              <a:t>해당하는 영역 안에서 부드럽게 이미지가 전환되는 방식</a:t>
            </a:r>
            <a:endParaRPr lang="en-US" altLang="ko-KR" sz="1000" b="1" dirty="0" smtClean="0">
              <a:latin typeface="+mn-ea"/>
            </a:endParaRPr>
          </a:p>
        </p:txBody>
      </p:sp>
      <p:pic>
        <p:nvPicPr>
          <p:cNvPr id="3074" name="Picture 2" descr="C:\Users\n\Documents\지오테라스 2\2010-05-27-지오테라스 디자인소스\2010-05-27-지오테라스 디자인화면\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7"/>
            <a:ext cx="2340768" cy="1473817"/>
          </a:xfrm>
          <a:prstGeom prst="rect">
            <a:avLst/>
          </a:prstGeom>
          <a:noFill/>
        </p:spPr>
      </p:pic>
      <p:pic>
        <p:nvPicPr>
          <p:cNvPr id="3075" name="Picture 3" descr="C:\Users\n\Documents\지오테라스 2\2010-05-27-지오테라스 디자인소스\2010-05-27-지오테라스 디자인화면\0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71007"/>
            <a:ext cx="2340768" cy="1473817"/>
          </a:xfrm>
          <a:prstGeom prst="rect">
            <a:avLst/>
          </a:prstGeom>
          <a:noFill/>
        </p:spPr>
      </p:pic>
      <p:pic>
        <p:nvPicPr>
          <p:cNvPr id="3076" name="Picture 4" descr="C:\Users\n\Documents\지오테라스 2\2010-05-27-지오테라스 디자인소스\2010-05-27-지오테라스 디자인화면\0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71007"/>
            <a:ext cx="2340768" cy="1473817"/>
          </a:xfrm>
          <a:prstGeom prst="rect">
            <a:avLst/>
          </a:prstGeom>
          <a:noFill/>
        </p:spPr>
      </p:pic>
      <p:pic>
        <p:nvPicPr>
          <p:cNvPr id="3077" name="Picture 5" descr="C:\Users\n\Documents\지오테라스 2\2010-05-27-지오테라스 디자인소스\2010-05-27-지오테라스 디자인화면\00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71007"/>
            <a:ext cx="2340768" cy="1473817"/>
          </a:xfrm>
          <a:prstGeom prst="rect">
            <a:avLst/>
          </a:prstGeom>
          <a:noFill/>
        </p:spPr>
      </p:pic>
      <p:pic>
        <p:nvPicPr>
          <p:cNvPr id="3078" name="Picture 6" descr="C:\Users\n\Documents\지오테라스 2\2010-05-27-지오테라스 디자인소스\2010-05-27-지오테라스 디자인화면\00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060848"/>
            <a:ext cx="2401678" cy="151216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683568" y="4017838"/>
            <a:ext cx="770485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003.jpg 004.jpg</a:t>
            </a:r>
            <a:r>
              <a:rPr lang="ko-KR" altLang="en-US" sz="900" b="1" dirty="0" smtClean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005.jpg 006.jpg 007.jpg </a:t>
            </a:r>
            <a:r>
              <a:rPr lang="ko-KR" altLang="en-US" sz="900" b="1" dirty="0" smtClean="0">
                <a:latin typeface="+mn-ea"/>
              </a:rPr>
              <a:t> </a:t>
            </a:r>
            <a:endParaRPr lang="en-US" altLang="ko-KR" sz="900" b="1" dirty="0" smtClean="0">
              <a:latin typeface="+mn-ea"/>
            </a:endParaRP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마우스 오버 시</a:t>
            </a:r>
            <a:r>
              <a:rPr lang="en-US" altLang="ko-KR" sz="900" b="1" dirty="0" smtClean="0">
                <a:latin typeface="+mn-ea"/>
              </a:rPr>
              <a:t>, </a:t>
            </a:r>
            <a:r>
              <a:rPr lang="ko-KR" altLang="en-US" sz="900" b="1" dirty="0" smtClean="0">
                <a:latin typeface="+mn-ea"/>
              </a:rPr>
              <a:t>디자인 적용 </a:t>
            </a:r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부드러움 모션으로 속도는 빠르게</a:t>
            </a:r>
            <a:r>
              <a:rPr lang="en-US" altLang="ko-KR" sz="900" b="1" dirty="0" smtClean="0">
                <a:latin typeface="+mn-ea"/>
              </a:rPr>
              <a:t>, </a:t>
            </a:r>
            <a:r>
              <a:rPr lang="ko-KR" altLang="en-US" sz="900" b="1" dirty="0" smtClean="0">
                <a:latin typeface="+mn-ea"/>
              </a:rPr>
              <a:t>보통의 모션적용</a:t>
            </a:r>
            <a:endParaRPr lang="en-US" altLang="ko-KR" sz="900" b="1" dirty="0" smtClean="0">
              <a:latin typeface="+mn-ea"/>
            </a:endParaRPr>
          </a:p>
          <a:p>
            <a:endParaRPr lang="en-US" altLang="ko-KR" sz="900" b="1" dirty="0" smtClean="0">
              <a:latin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1 Depth – </a:t>
            </a:r>
            <a:r>
              <a:rPr lang="ko-KR" altLang="en-US" sz="1200" b="1" dirty="0" smtClean="0">
                <a:latin typeface="+mn-ea"/>
              </a:rPr>
              <a:t>마우스오버 </a:t>
            </a:r>
            <a:r>
              <a:rPr lang="en-US" altLang="ko-KR" sz="1200" b="1" dirty="0" smtClean="0">
                <a:latin typeface="+mn-ea"/>
              </a:rPr>
              <a:t>02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>
                <a:latin typeface="+mn-ea"/>
              </a:rPr>
              <a:t>해당하는 영역 안에서 부드럽게 이미지가 전환되는 방식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4017838"/>
            <a:ext cx="770485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055.jpg – 059.jpg</a:t>
            </a: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마우스 오버 시</a:t>
            </a:r>
            <a:r>
              <a:rPr lang="en-US" altLang="ko-KR" sz="900" b="1" dirty="0" smtClean="0">
                <a:latin typeface="+mn-ea"/>
              </a:rPr>
              <a:t>, </a:t>
            </a:r>
            <a:r>
              <a:rPr lang="ko-KR" altLang="en-US" sz="900" b="1" dirty="0" smtClean="0">
                <a:latin typeface="+mn-ea"/>
              </a:rPr>
              <a:t>디자인 적용 </a:t>
            </a:r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부드러움 모션으로 속도는 빠르게</a:t>
            </a:r>
            <a:r>
              <a:rPr lang="en-US" altLang="ko-KR" sz="900" b="1" dirty="0" smtClean="0">
                <a:latin typeface="+mn-ea"/>
              </a:rPr>
              <a:t>, </a:t>
            </a:r>
            <a:r>
              <a:rPr lang="ko-KR" altLang="en-US" sz="900" b="1" dirty="0" smtClean="0">
                <a:latin typeface="+mn-ea"/>
              </a:rPr>
              <a:t>보통의 모션적용</a:t>
            </a:r>
            <a:endParaRPr lang="en-US" altLang="ko-KR" sz="900" b="1" dirty="0" smtClean="0">
              <a:latin typeface="+mn-ea"/>
            </a:endParaRPr>
          </a:p>
          <a:p>
            <a:endParaRPr lang="en-US" altLang="ko-KR" sz="900" b="1" dirty="0" smtClean="0">
              <a:latin typeface="+mn-ea"/>
            </a:endParaRPr>
          </a:p>
        </p:txBody>
      </p:sp>
      <p:pic>
        <p:nvPicPr>
          <p:cNvPr id="7170" name="Picture 2" descr="C:\Users\n\Documents\지오테라스 2\2010-05-27-지오테라스 디자인소스\2010-05-27-지오테라스 디자인화면\0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2367" y="2132856"/>
            <a:ext cx="2411761" cy="1518516"/>
          </a:xfrm>
          <a:prstGeom prst="rect">
            <a:avLst/>
          </a:prstGeom>
          <a:noFill/>
        </p:spPr>
      </p:pic>
      <p:pic>
        <p:nvPicPr>
          <p:cNvPr id="7171" name="Picture 3" descr="C:\Users\n\Documents\지오테라스 2\2010-05-27-지오테라스 디자인소스\2010-05-27-지오테라스 디자인화면\05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79" y="2132856"/>
            <a:ext cx="2411761" cy="1518516"/>
          </a:xfrm>
          <a:prstGeom prst="rect">
            <a:avLst/>
          </a:prstGeom>
          <a:noFill/>
        </p:spPr>
      </p:pic>
      <p:pic>
        <p:nvPicPr>
          <p:cNvPr id="7172" name="Picture 4" descr="C:\Users\n\Documents\지오테라스 2\2010-05-27-지오테라스 디자인소스\2010-05-27-지오테라스 디자인화면\05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4655" y="332656"/>
            <a:ext cx="2411761" cy="1518516"/>
          </a:xfrm>
          <a:prstGeom prst="rect">
            <a:avLst/>
          </a:prstGeom>
          <a:noFill/>
        </p:spPr>
      </p:pic>
      <p:pic>
        <p:nvPicPr>
          <p:cNvPr id="7173" name="Picture 5" descr="C:\Users\n\Documents\지오테라스 2\2010-05-27-지오테라스 디자인소스\2010-05-27-지오테라스 디자인화면\05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2367" y="332656"/>
            <a:ext cx="2411761" cy="1518516"/>
          </a:xfrm>
          <a:prstGeom prst="rect">
            <a:avLst/>
          </a:prstGeom>
          <a:noFill/>
        </p:spPr>
      </p:pic>
      <p:pic>
        <p:nvPicPr>
          <p:cNvPr id="7174" name="Picture 6" descr="C:\Users\n\Documents\지오테라스 2\2010-05-27-지오테라스 디자인소스\2010-05-27-지오테라스 디자인화면\05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079" y="332656"/>
            <a:ext cx="2411761" cy="151851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2 Depth – </a:t>
            </a:r>
            <a:r>
              <a:rPr lang="ko-KR" altLang="en-US" sz="1200" b="1" dirty="0" smtClean="0">
                <a:latin typeface="+mn-ea"/>
              </a:rPr>
              <a:t>빠른 검색 인터페이스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b="1" dirty="0" smtClean="0">
                <a:latin typeface="+mn-ea"/>
              </a:rPr>
              <a:t>검색조건에 따라 실시간으로 </a:t>
            </a:r>
            <a:r>
              <a:rPr lang="en-US" altLang="ko-KR" sz="1000" b="1" dirty="0" smtClean="0">
                <a:latin typeface="+mn-ea"/>
              </a:rPr>
              <a:t>Google </a:t>
            </a:r>
            <a:r>
              <a:rPr lang="ko-KR" altLang="en-US" sz="1000" b="1" dirty="0" smtClean="0">
                <a:latin typeface="+mn-ea"/>
              </a:rPr>
              <a:t>지도에 표시  </a:t>
            </a:r>
            <a:r>
              <a:rPr lang="en-US" altLang="ko-KR" sz="1000" b="1" dirty="0" smtClean="0">
                <a:latin typeface="+mn-ea"/>
              </a:rPr>
              <a:t>|  </a:t>
            </a:r>
            <a:r>
              <a:rPr lang="ko-KR" altLang="en-US" sz="1000" b="1" dirty="0" smtClean="0">
                <a:latin typeface="+mn-ea"/>
              </a:rPr>
              <a:t>로그인 화면  </a:t>
            </a:r>
            <a:r>
              <a:rPr lang="en-US" altLang="ko-KR" sz="1000" b="1" dirty="0" smtClean="0">
                <a:latin typeface="+mn-ea"/>
              </a:rPr>
              <a:t>| </a:t>
            </a:r>
            <a:r>
              <a:rPr lang="ko-KR" altLang="en-US" sz="1000" b="1" dirty="0" smtClean="0">
                <a:latin typeface="+mn-ea"/>
              </a:rPr>
              <a:t>로그인 후 개인화 서비스 요약화면 등장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4017838"/>
            <a:ext cx="770485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008.jpg  009.jpg  010.jpg  012.jpg  016.jpg  MyTerrace_1.jpg</a:t>
            </a: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검색조건에 따른 실시간 데이터 표시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키워드 추천이 필요한가</a:t>
            </a:r>
            <a:r>
              <a:rPr lang="en-US" altLang="ko-KR" sz="900" dirty="0" smtClean="0">
                <a:latin typeface="+mn-ea"/>
              </a:rPr>
              <a:t>? </a:t>
            </a:r>
            <a:r>
              <a:rPr lang="ko-KR" altLang="en-US" sz="900" dirty="0" err="1" smtClean="0">
                <a:latin typeface="+mn-ea"/>
              </a:rPr>
              <a:t>리셋</a:t>
            </a:r>
            <a:r>
              <a:rPr lang="ko-KR" altLang="en-US" sz="900" dirty="0" smtClean="0">
                <a:latin typeface="+mn-ea"/>
              </a:rPr>
              <a:t> 버튼이</a:t>
            </a:r>
            <a:r>
              <a:rPr lang="en-US" altLang="ko-KR" sz="900" dirty="0" smtClean="0">
                <a:latin typeface="+mn-ea"/>
              </a:rPr>
              <a:t> </a:t>
            </a:r>
            <a:r>
              <a:rPr lang="ko-KR" altLang="en-US" sz="900" dirty="0" smtClean="0">
                <a:latin typeface="+mn-ea"/>
              </a:rPr>
              <a:t>필요한가</a:t>
            </a:r>
            <a:r>
              <a:rPr lang="en-US" altLang="ko-KR" sz="900" dirty="0" smtClean="0">
                <a:latin typeface="+mn-ea"/>
              </a:rPr>
              <a:t>? </a:t>
            </a:r>
          </a:p>
          <a:p>
            <a:r>
              <a:rPr lang="ko-KR" altLang="en-US" sz="900" dirty="0" smtClean="0">
                <a:latin typeface="+mn-ea"/>
              </a:rPr>
              <a:t>화면이 넓어지고 나서 곧바로 내용이 등장하는</a:t>
            </a:r>
            <a:r>
              <a:rPr lang="en-US" altLang="ko-KR" sz="900" dirty="0" smtClean="0">
                <a:latin typeface="+mn-ea"/>
              </a:rPr>
              <a:t>,</a:t>
            </a:r>
            <a:r>
              <a:rPr lang="ko-KR" altLang="en-US" sz="900" dirty="0" smtClean="0">
                <a:latin typeface="+mn-ea"/>
              </a:rPr>
              <a:t> 부드러운 보통의 모션적용  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 smtClean="0">
              <a:latin typeface="+mn-ea"/>
            </a:endParaRPr>
          </a:p>
        </p:txBody>
      </p:sp>
      <p:pic>
        <p:nvPicPr>
          <p:cNvPr id="5122" name="Picture 2" descr="C:\Users\n\Documents\지오테라스 2\2010-05-27-지오테라스 디자인소스\2010-05-27-지오테라스 디자인화면\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37880"/>
            <a:ext cx="2340768" cy="1473817"/>
          </a:xfrm>
          <a:prstGeom prst="rect">
            <a:avLst/>
          </a:prstGeom>
          <a:noFill/>
        </p:spPr>
      </p:pic>
      <p:pic>
        <p:nvPicPr>
          <p:cNvPr id="5123" name="Picture 3" descr="C:\Users\n\Documents\지오테라스 2\2010-05-27-지오테라스 디자인소스\2010-05-27-지오테라스 디자인화면\0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204864"/>
            <a:ext cx="2340768" cy="1473817"/>
          </a:xfrm>
          <a:prstGeom prst="rect">
            <a:avLst/>
          </a:prstGeom>
          <a:noFill/>
        </p:spPr>
      </p:pic>
      <p:pic>
        <p:nvPicPr>
          <p:cNvPr id="5126" name="Picture 6" descr="C:\Users\n\Documents\지오테라스 2\2010-05-27-지오테라스 디자인소스\2010-05-27-지오테라스 디자인화면\0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09688"/>
            <a:ext cx="2340768" cy="1473817"/>
          </a:xfrm>
          <a:prstGeom prst="rect">
            <a:avLst/>
          </a:prstGeom>
          <a:noFill/>
        </p:spPr>
      </p:pic>
      <p:pic>
        <p:nvPicPr>
          <p:cNvPr id="5127" name="Picture 7" descr="C:\Users\n\Documents\지오테라스 2\2010-05-27-지오테라스 디자인소스\2010-05-27-지오테라스 디자인화면\0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476672"/>
            <a:ext cx="2340768" cy="1473817"/>
          </a:xfrm>
          <a:prstGeom prst="rect">
            <a:avLst/>
          </a:prstGeom>
          <a:noFill/>
        </p:spPr>
      </p:pic>
      <p:pic>
        <p:nvPicPr>
          <p:cNvPr id="5128" name="Picture 8" descr="C:\Users\n\Documents\지오테라스 2\2010-05-27-지오테라스 디자인소스\2010-05-27-지오테라스 디자인화면\01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476672"/>
            <a:ext cx="2340768" cy="1473817"/>
          </a:xfrm>
          <a:prstGeom prst="rect">
            <a:avLst/>
          </a:prstGeom>
          <a:noFill/>
        </p:spPr>
      </p:pic>
      <p:pic>
        <p:nvPicPr>
          <p:cNvPr id="5129" name="Picture 9" descr="C:\Users\n\Documents\지오테라스 2\2010-05-27-지오테라스 디자인소스\2010-05-27-지오테라스 디자인화면\MyTerrace_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2204864"/>
            <a:ext cx="2376264" cy="149616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2 Depth – 4</a:t>
            </a:r>
            <a:r>
              <a:rPr lang="ko-KR" altLang="en-US" sz="1200" b="1" dirty="0" smtClean="0">
                <a:latin typeface="+mn-ea"/>
              </a:rPr>
              <a:t>가지 형식으로 </a:t>
            </a:r>
            <a:r>
              <a:rPr lang="ko-KR" altLang="en-US" sz="1200" b="1" dirty="0" err="1" smtClean="0">
                <a:latin typeface="+mn-ea"/>
              </a:rPr>
              <a:t>비주얼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미리보기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atin typeface="+mn-ea"/>
              </a:rPr>
              <a:t>4</a:t>
            </a:r>
            <a:r>
              <a:rPr lang="ko-KR" altLang="en-US" sz="1000" dirty="0" smtClean="0">
                <a:latin typeface="+mn-ea"/>
              </a:rPr>
              <a:t>가지 방식의 미리 보기  </a:t>
            </a:r>
            <a:r>
              <a:rPr lang="en-US" altLang="ko-KR" sz="1000" dirty="0" smtClean="0">
                <a:latin typeface="+mn-ea"/>
              </a:rPr>
              <a:t>|  </a:t>
            </a:r>
            <a:r>
              <a:rPr lang="ko-KR" altLang="en-US" sz="1000" dirty="0" smtClean="0">
                <a:latin typeface="+mn-ea"/>
              </a:rPr>
              <a:t>마우스 </a:t>
            </a:r>
            <a:r>
              <a:rPr lang="ko-KR" altLang="en-US" sz="1000" dirty="0" err="1" smtClean="0">
                <a:latin typeface="+mn-ea"/>
              </a:rPr>
              <a:t>롤</a:t>
            </a:r>
            <a:r>
              <a:rPr lang="ko-KR" altLang="en-US" sz="1000" dirty="0" smtClean="0">
                <a:latin typeface="+mn-ea"/>
              </a:rPr>
              <a:t> 기능과 드래그 기능 </a:t>
            </a:r>
            <a:r>
              <a:rPr lang="en-US" altLang="ko-KR" sz="1000" dirty="0" smtClean="0">
                <a:latin typeface="+mn-ea"/>
              </a:rPr>
              <a:t>|  </a:t>
            </a:r>
            <a:r>
              <a:rPr lang="ko-KR" altLang="en-US" sz="1000" dirty="0" smtClean="0">
                <a:latin typeface="+mn-ea"/>
              </a:rPr>
              <a:t>지도 드래그시 미리 보기에 반영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3717032"/>
            <a:ext cx="8208912" cy="13388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024.jpg – 029.jpg</a:t>
            </a: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마우스 </a:t>
            </a:r>
            <a:r>
              <a:rPr lang="ko-KR" altLang="en-US" sz="900" dirty="0" err="1" smtClean="0">
                <a:latin typeface="+mn-ea"/>
              </a:rPr>
              <a:t>롤</a:t>
            </a:r>
            <a:r>
              <a:rPr lang="ko-KR" altLang="en-US" sz="900" dirty="0" smtClean="0">
                <a:latin typeface="+mn-ea"/>
              </a:rPr>
              <a:t> 버튼에 따라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리스트 개수가 더 많아지거나 더 적어지는 기능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이때 </a:t>
            </a:r>
            <a:r>
              <a:rPr lang="ko-KR" altLang="en-US" sz="900" dirty="0" err="1" smtClean="0">
                <a:latin typeface="+mn-ea"/>
              </a:rPr>
              <a:t>썸네일</a:t>
            </a:r>
            <a:r>
              <a:rPr lang="ko-KR" altLang="en-US" sz="900" dirty="0" smtClean="0">
                <a:latin typeface="+mn-ea"/>
              </a:rPr>
              <a:t> 등의 크기도 확대되거나 축소된다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페이지 넘김은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스크롤 바가 아닌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마우스 클릭 또는 마우스 드래그로 가능하게 처리 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로딩 바 삽입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기본은 최근 순으로 보기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인기도 순으로 보기 버튼삽입  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각 카테고리바다 배경이미지를 다르게 적용  </a:t>
            </a:r>
            <a:r>
              <a:rPr lang="en-US" altLang="ko-KR" sz="900" dirty="0" smtClean="0">
                <a:latin typeface="+mn-ea"/>
              </a:rPr>
              <a:t>(6</a:t>
            </a:r>
            <a:r>
              <a:rPr lang="ko-KR" altLang="en-US" sz="900" dirty="0" smtClean="0">
                <a:latin typeface="+mn-ea"/>
              </a:rPr>
              <a:t>가지 배경이미지</a:t>
            </a:r>
            <a:r>
              <a:rPr lang="en-US" altLang="ko-KR" sz="900" dirty="0" smtClean="0">
                <a:latin typeface="+mn-ea"/>
              </a:rPr>
              <a:t>)</a:t>
            </a:r>
          </a:p>
          <a:p>
            <a:endParaRPr lang="en-US" altLang="ko-KR" sz="900" dirty="0" smtClean="0">
              <a:latin typeface="+mn-ea"/>
            </a:endParaRPr>
          </a:p>
        </p:txBody>
      </p:sp>
      <p:pic>
        <p:nvPicPr>
          <p:cNvPr id="6146" name="Picture 2" descr="C:\Users\n\Documents\지오테라스 2\2010-05-27-지오테라스 디자인소스\2010-05-27-지오테라스 디자인화면\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929044"/>
            <a:ext cx="2016224" cy="1355940"/>
          </a:xfrm>
          <a:prstGeom prst="rect">
            <a:avLst/>
          </a:prstGeom>
          <a:noFill/>
        </p:spPr>
      </p:pic>
      <p:pic>
        <p:nvPicPr>
          <p:cNvPr id="6147" name="Picture 3" descr="C:\Users\n\Documents\지오테라스 2\2010-05-27-지오테라스 디자인소스\2010-05-27-지오테라스 디자인화면\0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48" y="272860"/>
            <a:ext cx="1979712" cy="1331385"/>
          </a:xfrm>
          <a:prstGeom prst="rect">
            <a:avLst/>
          </a:prstGeom>
          <a:noFill/>
        </p:spPr>
      </p:pic>
      <p:pic>
        <p:nvPicPr>
          <p:cNvPr id="6148" name="Picture 4" descr="C:\Users\n\Documents\지오테라스 2\2010-05-27-지오테라스 디자인소스\2010-05-27-지오테라스 디자인화면\0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72860"/>
            <a:ext cx="2016224" cy="1355940"/>
          </a:xfrm>
          <a:prstGeom prst="rect">
            <a:avLst/>
          </a:prstGeom>
          <a:noFill/>
        </p:spPr>
      </p:pic>
      <p:pic>
        <p:nvPicPr>
          <p:cNvPr id="6149" name="Picture 5" descr="C:\Users\n\Documents\지오테라스 2\2010-05-27-지오테라스 디자인소스\2010-05-27-지오테라스 디자인화면\02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72860"/>
            <a:ext cx="2016224" cy="1355940"/>
          </a:xfrm>
          <a:prstGeom prst="rect">
            <a:avLst/>
          </a:prstGeom>
          <a:noFill/>
        </p:spPr>
      </p:pic>
      <p:pic>
        <p:nvPicPr>
          <p:cNvPr id="6150" name="Picture 6" descr="C:\Users\n\Documents\지오테라스 2\2010-05-27-지오테라스 디자인소스\2010-05-27-지오테라스 디자인화면\02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929044"/>
            <a:ext cx="2016224" cy="1355940"/>
          </a:xfrm>
          <a:prstGeom prst="rect">
            <a:avLst/>
          </a:prstGeom>
          <a:noFill/>
        </p:spPr>
      </p:pic>
      <p:pic>
        <p:nvPicPr>
          <p:cNvPr id="6151" name="Picture 7" descr="C:\Users\n\Documents\지오테라스 2\2010-05-27-지오테라스 디자인소스\2010-05-27-지오테라스 디자인화면\02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1929044"/>
            <a:ext cx="2016224" cy="135594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Documents and Settings\이정애\My Documents\Zeo-Terrace\page-07.png"/>
          <p:cNvPicPr>
            <a:picLocks noChangeAspect="1" noChangeArrowheads="1"/>
          </p:cNvPicPr>
          <p:nvPr/>
        </p:nvPicPr>
        <p:blipFill>
          <a:blip r:embed="rId2" cstate="print"/>
          <a:srcRect b="61694"/>
          <a:stretch>
            <a:fillRect/>
          </a:stretch>
        </p:blipFill>
        <p:spPr bwMode="auto">
          <a:xfrm>
            <a:off x="146297" y="274328"/>
            <a:ext cx="8429651" cy="1714512"/>
          </a:xfrm>
          <a:prstGeom prst="rect">
            <a:avLst/>
          </a:prstGeom>
          <a:noFill/>
        </p:spPr>
      </p:pic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2" y="5572140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atin typeface="+mn-ea"/>
              </a:rPr>
              <a:t>2 Depth – 4</a:t>
            </a:r>
            <a:r>
              <a:rPr lang="ko-KR" altLang="en-US" sz="1200" b="1" dirty="0" smtClean="0">
                <a:latin typeface="+mn-ea"/>
              </a:rPr>
              <a:t>가지 형식으로 </a:t>
            </a:r>
            <a:r>
              <a:rPr lang="ko-KR" altLang="en-US" sz="1200" b="1" dirty="0" err="1" smtClean="0">
                <a:latin typeface="+mn-ea"/>
              </a:rPr>
              <a:t>비주얼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미리보기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357826"/>
            <a:ext cx="8643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atin typeface="+mn-ea"/>
              </a:rPr>
              <a:t>4</a:t>
            </a:r>
            <a:r>
              <a:rPr lang="ko-KR" altLang="en-US" sz="1000" dirty="0" smtClean="0">
                <a:latin typeface="+mn-ea"/>
              </a:rPr>
              <a:t>가지 방식의 미리 보기  </a:t>
            </a:r>
            <a:r>
              <a:rPr lang="en-US" altLang="ko-KR" sz="1000" dirty="0" smtClean="0">
                <a:latin typeface="+mn-ea"/>
              </a:rPr>
              <a:t>|  </a:t>
            </a:r>
            <a:r>
              <a:rPr lang="ko-KR" altLang="en-US" sz="1000" dirty="0" smtClean="0">
                <a:latin typeface="+mn-ea"/>
              </a:rPr>
              <a:t>마우스 </a:t>
            </a:r>
            <a:r>
              <a:rPr lang="ko-KR" altLang="en-US" sz="1000" dirty="0" err="1" smtClean="0">
                <a:latin typeface="+mn-ea"/>
              </a:rPr>
              <a:t>롤</a:t>
            </a:r>
            <a:r>
              <a:rPr lang="ko-KR" altLang="en-US" sz="1000" dirty="0" smtClean="0">
                <a:latin typeface="+mn-ea"/>
              </a:rPr>
              <a:t> 기능과 드래그 기능 </a:t>
            </a:r>
            <a:r>
              <a:rPr lang="en-US" altLang="ko-KR" sz="1000" dirty="0" smtClean="0">
                <a:latin typeface="+mn-ea"/>
              </a:rPr>
              <a:t>|  </a:t>
            </a:r>
            <a:r>
              <a:rPr lang="ko-KR" altLang="en-US" sz="1000" dirty="0" smtClean="0">
                <a:latin typeface="+mn-ea"/>
              </a:rPr>
              <a:t>지도 드래그시 미리 보기에 반영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3717032"/>
            <a:ext cx="820891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b="1" dirty="0" smtClean="0">
                <a:latin typeface="+mn-ea"/>
              </a:rPr>
              <a:t>화면 명 </a:t>
            </a:r>
            <a:r>
              <a:rPr lang="en-US" altLang="ko-KR" sz="900" b="1" dirty="0" smtClean="0">
                <a:latin typeface="+mn-ea"/>
              </a:rPr>
              <a:t>: 060.jpg – 064.jpg</a:t>
            </a:r>
          </a:p>
          <a:p>
            <a:endParaRPr lang="en-US" altLang="ko-KR" sz="900" b="1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마우스 </a:t>
            </a:r>
            <a:r>
              <a:rPr lang="ko-KR" altLang="en-US" sz="900" dirty="0" err="1" smtClean="0">
                <a:latin typeface="+mn-ea"/>
              </a:rPr>
              <a:t>롤</a:t>
            </a:r>
            <a:r>
              <a:rPr lang="ko-KR" altLang="en-US" sz="900" dirty="0" smtClean="0">
                <a:latin typeface="+mn-ea"/>
              </a:rPr>
              <a:t> 버튼에 따라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리스트 개수가 더 많아지거나 더 적어지는 기능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이때 </a:t>
            </a:r>
            <a:r>
              <a:rPr lang="ko-KR" altLang="en-US" sz="900" dirty="0" err="1" smtClean="0">
                <a:latin typeface="+mn-ea"/>
              </a:rPr>
              <a:t>썸네일</a:t>
            </a:r>
            <a:r>
              <a:rPr lang="ko-KR" altLang="en-US" sz="900" dirty="0" smtClean="0">
                <a:latin typeface="+mn-ea"/>
              </a:rPr>
              <a:t> 등의 크기도 확대되거나 축소된다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페이지 넘김은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스크롤 바가 아닌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마우스 클릭 또는 마우스 드래그로 가능하게 처리 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로딩 바 삽입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기본은 최근 순으로 보기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인기도 순으로 보기 버튼삽입</a:t>
            </a:r>
            <a:r>
              <a:rPr lang="en-US" altLang="ko-KR" sz="900" dirty="0" smtClean="0">
                <a:latin typeface="+mn-ea"/>
              </a:rPr>
              <a:t>, </a:t>
            </a:r>
          </a:p>
          <a:p>
            <a:r>
              <a:rPr lang="ko-KR" altLang="en-US" sz="900" dirty="0" smtClean="0">
                <a:latin typeface="+mn-ea"/>
              </a:rPr>
              <a:t>테라스 카테고리 </a:t>
            </a:r>
            <a:r>
              <a:rPr lang="ko-KR" altLang="en-US" sz="900" dirty="0" err="1" smtClean="0">
                <a:latin typeface="+mn-ea"/>
              </a:rPr>
              <a:t>클릭시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컨셉에</a:t>
            </a:r>
            <a:r>
              <a:rPr lang="ko-KR" altLang="en-US" sz="900" dirty="0" smtClean="0">
                <a:latin typeface="+mn-ea"/>
              </a:rPr>
              <a:t> 해당하는 디스플레이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상단에 화살표 삽입 </a:t>
            </a:r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err="1" smtClean="0">
                <a:latin typeface="+mn-ea"/>
              </a:rPr>
              <a:t>지도펼치기와</a:t>
            </a:r>
            <a:r>
              <a:rPr lang="ko-KR" altLang="en-US" sz="900" dirty="0" smtClean="0">
                <a:latin typeface="+mn-ea"/>
              </a:rPr>
              <a:t> </a:t>
            </a:r>
            <a:r>
              <a:rPr lang="ko-KR" altLang="en-US" sz="900" dirty="0" err="1" smtClean="0">
                <a:latin typeface="+mn-ea"/>
              </a:rPr>
              <a:t>지도접기</a:t>
            </a:r>
            <a:r>
              <a:rPr lang="en-US" altLang="ko-KR" sz="900" dirty="0" smtClean="0">
                <a:latin typeface="+mn-ea"/>
              </a:rPr>
              <a:t>)</a:t>
            </a:r>
            <a:r>
              <a:rPr lang="ko-KR" altLang="en-US" sz="900" dirty="0" smtClean="0">
                <a:latin typeface="+mn-ea"/>
              </a:rPr>
              <a:t>    </a:t>
            </a:r>
            <a:endParaRPr lang="en-US" altLang="ko-KR" sz="900" dirty="0" smtClean="0">
              <a:latin typeface="+mn-ea"/>
            </a:endParaRPr>
          </a:p>
          <a:p>
            <a:endParaRPr lang="en-US" altLang="ko-KR" sz="900" dirty="0" smtClean="0">
              <a:latin typeface="+mn-ea"/>
            </a:endParaRPr>
          </a:p>
        </p:txBody>
      </p:sp>
      <p:pic>
        <p:nvPicPr>
          <p:cNvPr id="6152" name="Picture 8" descr="C:\Users\n\Documents\지오테라스 2\2010-05-27-지오테라스 디자인소스\2010-05-27-지오테라스 디자인화면\0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132856"/>
            <a:ext cx="1944216" cy="1224136"/>
          </a:xfrm>
          <a:prstGeom prst="rect">
            <a:avLst/>
          </a:prstGeom>
          <a:noFill/>
        </p:spPr>
      </p:pic>
      <p:pic>
        <p:nvPicPr>
          <p:cNvPr id="6153" name="Picture 9" descr="C:\Users\n\Documents\지오테라스 2\2010-05-27-지오테라스 디자인소스\2010-05-27-지오테라스 디자인화면\06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32856"/>
            <a:ext cx="1944216" cy="1224136"/>
          </a:xfrm>
          <a:prstGeom prst="rect">
            <a:avLst/>
          </a:prstGeom>
          <a:noFill/>
        </p:spPr>
      </p:pic>
      <p:pic>
        <p:nvPicPr>
          <p:cNvPr id="6154" name="Picture 10" descr="C:\Users\n\Documents\지오테라스 2\2010-05-27-지오테라스 디자인소스\2010-05-27-지오테라스 디자인화면\06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2132856"/>
            <a:ext cx="1944216" cy="1224136"/>
          </a:xfrm>
          <a:prstGeom prst="rect">
            <a:avLst/>
          </a:prstGeom>
          <a:noFill/>
        </p:spPr>
      </p:pic>
      <p:pic>
        <p:nvPicPr>
          <p:cNvPr id="6155" name="Picture 11" descr="C:\Users\n\Documents\지오테라스 2\2010-05-27-지오테라스 디자인소스\2010-05-27-지오테라스 디자인화면\06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132856"/>
            <a:ext cx="1944216" cy="122413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751</Words>
  <Application>Microsoft Office PowerPoint</Application>
  <PresentationFormat>화면 슬라이드 쇼(4:3)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KNUA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Jung Ae</dc:creator>
  <cp:lastModifiedBy>n</cp:lastModifiedBy>
  <cp:revision>52</cp:revision>
  <dcterms:created xsi:type="dcterms:W3CDTF">2010-02-27T03:21:02Z</dcterms:created>
  <dcterms:modified xsi:type="dcterms:W3CDTF">2010-06-13T18:56:47Z</dcterms:modified>
</cp:coreProperties>
</file>