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9" r:id="rId4"/>
    <p:sldId id="270" r:id="rId5"/>
    <p:sldId id="264" r:id="rId6"/>
    <p:sldId id="279" r:id="rId7"/>
    <p:sldId id="298" r:id="rId8"/>
    <p:sldId id="297" r:id="rId9"/>
  </p:sldIdLst>
  <p:sldSz cx="9144000" cy="57785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7C4"/>
    <a:srgbClr val="79A1D1"/>
    <a:srgbClr val="8D95A9"/>
    <a:srgbClr val="616A81"/>
    <a:srgbClr val="AE5DFF"/>
    <a:srgbClr val="EAEAEA"/>
    <a:srgbClr val="C0C0C0"/>
    <a:srgbClr val="386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578" autoAdjust="0"/>
  </p:normalViewPr>
  <p:slideViewPr>
    <p:cSldViewPr>
      <p:cViewPr>
        <p:scale>
          <a:sx n="80" d="100"/>
          <a:sy n="80" d="100"/>
        </p:scale>
        <p:origin x="-234" y="-108"/>
      </p:cViewPr>
      <p:guideLst>
        <p:guide orient="horz" pos="1956"/>
        <p:guide orient="horz" pos="505"/>
        <p:guide orient="horz" pos="2319"/>
        <p:guide pos="2880"/>
        <p:guide pos="2336"/>
        <p:guide pos="476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2617"/>
            <a:ext cx="8695944" cy="50850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511210"/>
            <a:ext cx="8723376" cy="1121979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8317"/>
            <a:ext cx="7772400" cy="1499906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6260"/>
            <a:ext cx="6400800" cy="124130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BFC70-AB6C-4222-8905-6CD6E8DC1C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2ED18-D162-4BEE-9A2D-8103337911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2617"/>
            <a:ext cx="8695944" cy="120192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863CB-EDA3-4847-ACB8-818ACCBCB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601772"/>
            <a:ext cx="8723376" cy="1121979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906"/>
            <a:ext cx="2057400" cy="378099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906"/>
            <a:ext cx="6019800" cy="378099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5731A-B765-430B-A0CE-28F42CC996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2617"/>
            <a:ext cx="8695944" cy="39910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541915"/>
            <a:ext cx="2876429" cy="60163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433809"/>
            <a:ext cx="5544515" cy="7163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44149"/>
            <a:ext cx="5467980" cy="65239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432869"/>
            <a:ext cx="3308000" cy="54899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419708"/>
            <a:ext cx="8723376" cy="1120542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75777"/>
            <a:ext cx="7772400" cy="1284111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211184"/>
            <a:ext cx="6417734" cy="791869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A0013-BAF6-4153-9971-A51C9DD412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92791-5377-4C4A-9FB2-22C488291A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57468"/>
            <a:ext cx="3822192" cy="29046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57468"/>
            <a:ext cx="3822192" cy="29046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56559"/>
            <a:ext cx="3822192" cy="539059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889250"/>
            <a:ext cx="3820055" cy="2272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56558"/>
            <a:ext cx="3822192" cy="539059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89250"/>
            <a:ext cx="3822192" cy="2272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5C647-5CEC-4DBC-B714-4905423724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A6F3D-0E4A-42ED-BA4D-00AB73051F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2617"/>
            <a:ext cx="8695944" cy="120192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601772"/>
            <a:ext cx="8723376" cy="1120542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A78C6-BC77-49B8-B67B-579A7FB507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2617"/>
            <a:ext cx="8695944" cy="120192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3F883-3DC4-4D1F-8381-8D3329F5F6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17661"/>
            <a:ext cx="3352800" cy="160514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601772"/>
            <a:ext cx="8723376" cy="1121979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26167"/>
            <a:ext cx="3352800" cy="105553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40933"/>
            <a:ext cx="3904076" cy="3210278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2617"/>
            <a:ext cx="8695944" cy="50850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511210"/>
            <a:ext cx="8723376" cy="1121979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85359"/>
            <a:ext cx="3812645" cy="204744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347070"/>
            <a:ext cx="3818467" cy="20403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C343-B6FE-4967-B581-EB766F317E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55700"/>
            <a:ext cx="3566160" cy="2465493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2617"/>
            <a:ext cx="8695944" cy="20802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415074"/>
            <a:ext cx="8723376" cy="1120542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073"/>
            <a:ext cx="8229600" cy="105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66342"/>
            <a:ext cx="378669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5266342"/>
            <a:ext cx="3786691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66341"/>
            <a:ext cx="116182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C08AD7-F577-4DA5-A784-D1FC29FF8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254329"/>
            <a:ext cx="7408333" cy="290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Picture 8" descr="素材CNN sccnnai208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/>
          <a:stretch>
            <a:fillRect/>
          </a:stretch>
        </p:blipFill>
        <p:spPr bwMode="auto">
          <a:xfrm>
            <a:off x="4" y="36515"/>
            <a:ext cx="9210675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2"/>
          <p:cNvPicPr>
            <a:picLocks noChangeAspect="1" noChangeArrowheads="1"/>
          </p:cNvPicPr>
          <p:nvPr userDrawn="1"/>
        </p:nvPicPr>
        <p:blipFill>
          <a:blip r:embed="rId14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789"/>
            <a:ext cx="9144000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16"/>
          <p:cNvSpPr>
            <a:spLocks noChangeArrowheads="1"/>
          </p:cNvSpPr>
          <p:nvPr userDrawn="1"/>
        </p:nvSpPr>
        <p:spPr bwMode="auto">
          <a:xfrm>
            <a:off x="7524750" y="585788"/>
            <a:ext cx="863600" cy="7921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 rot="10800000">
            <a:off x="4" y="-1736723"/>
            <a:ext cx="9204325" cy="1736725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D95A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" name="Picture 15" descr="素材CNN sccnn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2" t="73900" r="31299" b="1115"/>
          <a:stretch>
            <a:fillRect/>
          </a:stretch>
        </p:blipFill>
        <p:spPr bwMode="auto">
          <a:xfrm>
            <a:off x="-22225" y="0"/>
            <a:ext cx="9188450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1095376"/>
            <a:ext cx="8604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  <a:ea typeface="黑体" pitchFamily="49" charset="-122"/>
              </a:rPr>
              <a:t>——</a:t>
            </a:r>
            <a:r>
              <a:rPr lang="en-US" altLang="zh-CN" sz="3600" dirty="0"/>
              <a:t>3D</a:t>
            </a:r>
            <a:r>
              <a:rPr lang="zh-CN" altLang="zh-CN" sz="3600" dirty="0"/>
              <a:t>俄罗斯方块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  <a:ea typeface="黑体" pitchFamily="49" charset="-122"/>
              </a:rPr>
              <a:t>——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149475" y="1784352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成员：王峰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谭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歆 李林金 李佩聪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700217" y="927100"/>
            <a:ext cx="5680075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gray">
          <a:xfrm>
            <a:off x="1755775" y="728665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2332038" y="819152"/>
            <a:ext cx="4400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b="1"/>
              <a:t>游戏的系统结构</a:t>
            </a: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1700217" y="1719264"/>
            <a:ext cx="5680075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gray">
          <a:xfrm>
            <a:off x="1755775" y="1520827"/>
            <a:ext cx="5568950" cy="542925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2765425" y="1658940"/>
            <a:ext cx="358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b="1" dirty="0" smtClean="0"/>
              <a:t>各</a:t>
            </a:r>
            <a:r>
              <a:rPr lang="zh-CN" altLang="zh-CN" b="1" dirty="0"/>
              <a:t>模块</a:t>
            </a:r>
            <a:r>
              <a:rPr lang="en-US" altLang="zh-CN" b="1" dirty="0"/>
              <a:t>/</a:t>
            </a:r>
            <a:r>
              <a:rPr lang="zh-CN" altLang="zh-CN" b="1" dirty="0"/>
              <a:t>组件的描述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1700217" y="2511425"/>
            <a:ext cx="5680075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gray">
          <a:xfrm>
            <a:off x="1755775" y="2312990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405067" y="2403475"/>
            <a:ext cx="4257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b="1" dirty="0"/>
              <a:t>主要的数据结构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>
            <a:off x="1700217" y="3303590"/>
            <a:ext cx="5680075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gray">
          <a:xfrm>
            <a:off x="1721669" y="3105152"/>
            <a:ext cx="5568950" cy="542925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2405067" y="3195638"/>
            <a:ext cx="425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/>
              <a:t>操作</a:t>
            </a:r>
            <a:r>
              <a:rPr lang="zh-CN" altLang="en-US" b="1" dirty="0" smtClean="0"/>
              <a:t>方法和输出</a:t>
            </a:r>
            <a:endParaRPr lang="zh-CN" altLang="en-US" b="1" dirty="0"/>
          </a:p>
        </p:txBody>
      </p:sp>
      <p:pic>
        <p:nvPicPr>
          <p:cNvPr id="3087" name="Picture 25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5" r="87489"/>
          <a:stretch>
            <a:fillRect/>
          </a:stretch>
        </p:blipFill>
        <p:spPr bwMode="auto">
          <a:xfrm>
            <a:off x="1042992" y="4905377"/>
            <a:ext cx="7207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27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8" t="62831" r="22513" b="-1085"/>
          <a:stretch>
            <a:fillRect/>
          </a:stretch>
        </p:blipFill>
        <p:spPr bwMode="auto">
          <a:xfrm>
            <a:off x="2555879" y="4618040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1700217" y="4073525"/>
            <a:ext cx="5680075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755775" y="3875090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95542" y="3965575"/>
            <a:ext cx="4257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b="1" dirty="0"/>
              <a:t>游戏进度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9" grpId="0" animBg="1"/>
      <p:bldP spid="32" grpId="0" animBg="1"/>
      <p:bldP spid="33" grpId="0"/>
      <p:bldP spid="34" grpId="0" animBg="1"/>
      <p:bldP spid="36" grpId="0" animBg="1"/>
      <p:bldP spid="37" grpId="0"/>
      <p:bldP spid="38" grpId="0" animBg="1"/>
      <p:bldP spid="39" grpId="0" animBg="1"/>
      <p:bldP spid="40" grpId="0"/>
      <p:bldP spid="2" grpId="0" animBg="1"/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ChangeArrowheads="1"/>
          </p:cNvSpPr>
          <p:nvPr/>
        </p:nvSpPr>
        <p:spPr bwMode="auto">
          <a:xfrm>
            <a:off x="1331640" y="1377082"/>
            <a:ext cx="612068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/>
              <a:t>游戏的系统结构</a:t>
            </a:r>
            <a:endParaRPr lang="en-US" altLang="zh-CN" sz="2800" b="1" dirty="0"/>
          </a:p>
          <a:p>
            <a:pPr algn="ctr"/>
            <a:r>
              <a:rPr lang="zh-CN" altLang="zh-CN" sz="2800" dirty="0"/>
              <a:t>本游戏程序在结构上主要分为：游戏画面绘制系统、</a:t>
            </a:r>
            <a:r>
              <a:rPr lang="en-US" altLang="zh-CN" sz="2800" dirty="0"/>
              <a:t>3D</a:t>
            </a:r>
            <a:r>
              <a:rPr lang="zh-CN" altLang="zh-CN" sz="2800" dirty="0"/>
              <a:t>引擎、音效系统、用户</a:t>
            </a:r>
            <a:r>
              <a:rPr lang="en-US" altLang="zh-CN" sz="2800" dirty="0"/>
              <a:t>UI</a:t>
            </a:r>
            <a:r>
              <a:rPr lang="zh-CN" altLang="zh-CN" sz="2800" dirty="0"/>
              <a:t>、游戏规则判定系统、用户输入系统。</a:t>
            </a:r>
          </a:p>
          <a:p>
            <a:pPr algn="ctr"/>
            <a:endParaRPr lang="zh-CN" altLang="zh-CN" b="1" dirty="0"/>
          </a:p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5" r="87489"/>
          <a:stretch>
            <a:fillRect/>
          </a:stretch>
        </p:blipFill>
        <p:spPr bwMode="auto">
          <a:xfrm>
            <a:off x="1042992" y="4905377"/>
            <a:ext cx="7207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8" t="62831" r="22513" b="-1085"/>
          <a:stretch>
            <a:fillRect/>
          </a:stretch>
        </p:blipFill>
        <p:spPr bwMode="auto">
          <a:xfrm>
            <a:off x="2555879" y="4618040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827088" y="225426"/>
            <a:ext cx="7561262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000" b="1" dirty="0"/>
              <a:t>各模块</a:t>
            </a:r>
            <a:r>
              <a:rPr lang="en-US" altLang="zh-CN" sz="2000" b="1" dirty="0"/>
              <a:t>/</a:t>
            </a:r>
            <a:r>
              <a:rPr lang="zh-CN" altLang="zh-CN" sz="2000" b="1" dirty="0"/>
              <a:t>组件的描述</a:t>
            </a:r>
          </a:p>
          <a:p>
            <a:r>
              <a:rPr lang="zh-CN" altLang="zh-CN" dirty="0"/>
              <a:t>游戏画面绘制系统：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主要用于玩家操作画面的绘制，包括方块、游戏区域、视角转换、积分等。</a:t>
            </a:r>
          </a:p>
          <a:p>
            <a:r>
              <a:rPr lang="en-US" altLang="zh-CN" dirty="0"/>
              <a:t>3D</a:t>
            </a:r>
            <a:r>
              <a:rPr lang="zh-CN" altLang="zh-CN" dirty="0"/>
              <a:t>引擎：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主要用于实现此游戏的三维显示效果，包括透视变换、光照、投影、视角变换及其他特效。</a:t>
            </a:r>
          </a:p>
          <a:p>
            <a:r>
              <a:rPr lang="zh-CN" altLang="zh-CN" dirty="0"/>
              <a:t>音效系统：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主要用于实现游戏中碰撞等声音效果，也包括游戏背景音乐、加分统计时的音效等。</a:t>
            </a:r>
          </a:p>
          <a:p>
            <a:r>
              <a:rPr lang="zh-CN" altLang="zh-CN" dirty="0"/>
              <a:t>用户</a:t>
            </a:r>
            <a:r>
              <a:rPr lang="en-US" altLang="zh-CN" dirty="0"/>
              <a:t>UI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主要用于绘制用户的选项、配置等的界面，包括一些按钮、控制条、下拉菜单等。</a:t>
            </a:r>
          </a:p>
          <a:p>
            <a:r>
              <a:rPr lang="zh-CN" altLang="zh-CN" dirty="0"/>
              <a:t>游戏规则判定系统：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对游戏来说，这个是核心了，它要记录第一个方块的位置，转角等信息，判定是否与其它方块碰撞，是否到了游戏区的边界，是否达到消层的条件，加多少分，游戏是否结束等。</a:t>
            </a:r>
          </a:p>
          <a:p>
            <a:r>
              <a:rPr lang="zh-CN" altLang="zh-CN" dirty="0"/>
              <a:t>用户输入系统：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主要用于捕获游戏中玩家的按键及鼠标输入，并作出相应的响应。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8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5" r="87489"/>
          <a:stretch>
            <a:fillRect/>
          </a:stretch>
        </p:blipFill>
        <p:spPr bwMode="auto">
          <a:xfrm>
            <a:off x="1042992" y="4905377"/>
            <a:ext cx="7207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9" descr="素材CNN qcom -ai208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8" t="62831" r="22513" b="-1085"/>
          <a:stretch>
            <a:fillRect/>
          </a:stretch>
        </p:blipFill>
        <p:spPr bwMode="auto">
          <a:xfrm>
            <a:off x="2555879" y="4618040"/>
            <a:ext cx="2663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1475656" y="1233066"/>
            <a:ext cx="6048672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主要的数据结构</a:t>
            </a:r>
          </a:p>
          <a:p>
            <a:r>
              <a:rPr lang="zh-CN" altLang="zh-CN" sz="2800" dirty="0"/>
              <a:t>类的设计：</a:t>
            </a:r>
          </a:p>
          <a:p>
            <a:r>
              <a:rPr lang="en-US" altLang="zh-CN" sz="2800" dirty="0"/>
              <a:t>	Cube</a:t>
            </a:r>
            <a:r>
              <a:rPr lang="zh-CN" altLang="zh-CN" sz="2800" dirty="0"/>
              <a:t>，这是一个抽象类，是所有形状方块的基类，任何新的方块都必须继承自它，并实现它的接口，如平移、旋转等。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657002"/>
            <a:ext cx="8229600" cy="236944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操作方法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zh-CN" sz="2800" dirty="0" smtClean="0">
                <a:solidFill>
                  <a:schemeClr val="tx1"/>
                </a:solidFill>
                <a:latin typeface="+mn-ea"/>
              </a:rPr>
              <a:t>键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盘：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W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S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或光标上、下、左、右用于方块在水平面内的移动，空格键加速下移，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ESC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键暂停游戏。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Z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键方块沿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Z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轴方向逆时针旋转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°，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键方块沿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轴方向逆时针旋转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键方块沿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轴方向逆时针旋转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°。</a:t>
            </a:r>
            <a:b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鼠标：平移改变游戏场景视角的位置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输出</a:t>
            </a:r>
            <a:r>
              <a:rPr lang="zh-CN" altLang="zh-CN" sz="6600" dirty="0" smtClean="0">
                <a:solidFill>
                  <a:schemeClr val="tx1"/>
                </a:solidFill>
              </a:rPr>
              <a:t/>
            </a:r>
            <a:br>
              <a:rPr lang="zh-CN" altLang="zh-CN" sz="6600" dirty="0" smtClean="0">
                <a:solidFill>
                  <a:schemeClr val="tx1"/>
                </a:solidFill>
              </a:rPr>
            </a:b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显示屏：显示游戏画面及操作界面。</a:t>
            </a:r>
            <a:b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音响：播放游戏中的音效</a:t>
            </a:r>
            <a:r>
              <a:rPr lang="zh-CN" altLang="zh-CN" dirty="0" smtClean="0">
                <a:solidFill>
                  <a:schemeClr val="tx1"/>
                </a:solidFill>
              </a:rPr>
              <a:t/>
            </a:r>
            <a:br>
              <a:rPr lang="zh-CN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11192" y="1376365"/>
            <a:ext cx="792162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游戏进度：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了游戏卡发建议书。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了游戏模型的制作。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立体模型导入了游戏场景中。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</TotalTime>
  <Words>188</Words>
  <Application>Microsoft Office PowerPoint</Application>
  <PresentationFormat>自定义</PresentationFormat>
  <Paragraphs>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yk</dc:creator>
  <cp:lastModifiedBy>ricky</cp:lastModifiedBy>
  <cp:revision>40</cp:revision>
  <dcterms:created xsi:type="dcterms:W3CDTF">2011-05-23T06:27:20Z</dcterms:created>
  <dcterms:modified xsi:type="dcterms:W3CDTF">2011-06-20T17:49:51Z</dcterms:modified>
</cp:coreProperties>
</file>