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6667-60A6-4866-96F4-FAA9B87EC998}" type="datetimeFigureOut">
              <a:rPr lang="en-SG" smtClean="0"/>
              <a:t>15/11/2012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7C9A-A49A-4454-9606-4BDAA5B607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218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6667-60A6-4866-96F4-FAA9B87EC998}" type="datetimeFigureOut">
              <a:rPr lang="en-SG" smtClean="0"/>
              <a:t>15/11/2012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7C9A-A49A-4454-9606-4BDAA5B607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075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6667-60A6-4866-96F4-FAA9B87EC998}" type="datetimeFigureOut">
              <a:rPr lang="en-SG" smtClean="0"/>
              <a:t>15/11/2012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7C9A-A49A-4454-9606-4BDAA5B607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809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6667-60A6-4866-96F4-FAA9B87EC998}" type="datetimeFigureOut">
              <a:rPr lang="en-SG" smtClean="0"/>
              <a:t>15/11/2012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7C9A-A49A-4454-9606-4BDAA5B607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894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6667-60A6-4866-96F4-FAA9B87EC998}" type="datetimeFigureOut">
              <a:rPr lang="en-SG" smtClean="0"/>
              <a:t>15/11/2012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7C9A-A49A-4454-9606-4BDAA5B607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326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6667-60A6-4866-96F4-FAA9B87EC998}" type="datetimeFigureOut">
              <a:rPr lang="en-SG" smtClean="0"/>
              <a:t>15/11/2012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7C9A-A49A-4454-9606-4BDAA5B607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238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6667-60A6-4866-96F4-FAA9B87EC998}" type="datetimeFigureOut">
              <a:rPr lang="en-SG" smtClean="0"/>
              <a:t>15/11/2012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7C9A-A49A-4454-9606-4BDAA5B607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375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6667-60A6-4866-96F4-FAA9B87EC998}" type="datetimeFigureOut">
              <a:rPr lang="en-SG" smtClean="0"/>
              <a:t>15/11/2012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7C9A-A49A-4454-9606-4BDAA5B607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574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6667-60A6-4866-96F4-FAA9B87EC998}" type="datetimeFigureOut">
              <a:rPr lang="en-SG" smtClean="0"/>
              <a:t>15/11/2012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7C9A-A49A-4454-9606-4BDAA5B607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606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6667-60A6-4866-96F4-FAA9B87EC998}" type="datetimeFigureOut">
              <a:rPr lang="en-SG" smtClean="0"/>
              <a:t>15/11/2012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7C9A-A49A-4454-9606-4BDAA5B607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160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6667-60A6-4866-96F4-FAA9B87EC998}" type="datetimeFigureOut">
              <a:rPr lang="en-SG" smtClean="0"/>
              <a:t>15/11/2012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7C9A-A49A-4454-9606-4BDAA5B607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89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36667-60A6-4866-96F4-FAA9B87EC998}" type="datetimeFigureOut">
              <a:rPr lang="en-SG" smtClean="0"/>
              <a:t>15/11/2012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E7C9A-A49A-4454-9606-4BDAA5B607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715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6" t="37631" r="66143" b="51438"/>
          <a:stretch/>
        </p:blipFill>
        <p:spPr bwMode="auto">
          <a:xfrm>
            <a:off x="2920181" y="2197509"/>
            <a:ext cx="4006696" cy="2938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75856" y="4631034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Draw 3 circles</a:t>
            </a:r>
            <a:endParaRPr lang="en-SG" sz="3600" b="1" dirty="0"/>
          </a:p>
        </p:txBody>
      </p:sp>
      <p:sp>
        <p:nvSpPr>
          <p:cNvPr id="6" name="Oval 5"/>
          <p:cNvSpPr/>
          <p:nvPr/>
        </p:nvSpPr>
        <p:spPr>
          <a:xfrm>
            <a:off x="1979712" y="1196752"/>
            <a:ext cx="864096" cy="8640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2143898" y="1196752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716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9" t="37725" r="55113" b="48846"/>
          <a:stretch/>
        </p:blipFill>
        <p:spPr bwMode="auto">
          <a:xfrm>
            <a:off x="2704523" y="2024238"/>
            <a:ext cx="4326836" cy="281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75856" y="4631034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Add the trunk and legs</a:t>
            </a:r>
            <a:endParaRPr lang="en-SG" sz="3600" b="1" dirty="0"/>
          </a:p>
        </p:txBody>
      </p:sp>
      <p:sp>
        <p:nvSpPr>
          <p:cNvPr id="5" name="Oval 4"/>
          <p:cNvSpPr/>
          <p:nvPr/>
        </p:nvSpPr>
        <p:spPr>
          <a:xfrm>
            <a:off x="1979712" y="1196752"/>
            <a:ext cx="864096" cy="8640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2143897" y="119675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072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96" t="37723" r="44344" b="49091"/>
          <a:stretch/>
        </p:blipFill>
        <p:spPr bwMode="auto">
          <a:xfrm>
            <a:off x="2411757" y="1844824"/>
            <a:ext cx="4607953" cy="3329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1979712" y="1196752"/>
            <a:ext cx="864096" cy="8640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143897" y="119675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856" y="4631034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Add the tusks, ear, and tail</a:t>
            </a:r>
            <a:endParaRPr lang="en-SG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979712" y="1196752"/>
            <a:ext cx="864096" cy="8640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2143897" y="119675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548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979712" y="1196752"/>
            <a:ext cx="864096" cy="8640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143897" y="119675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406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31" t="36089" r="21220" b="49399"/>
          <a:stretch/>
        </p:blipFill>
        <p:spPr bwMode="auto">
          <a:xfrm>
            <a:off x="2555775" y="1610145"/>
            <a:ext cx="4824537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1979712" y="1196752"/>
            <a:ext cx="864096" cy="8640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143897" y="119675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856" y="4631034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Erase inside lines</a:t>
            </a:r>
            <a:endParaRPr lang="en-SG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979712" y="1196752"/>
            <a:ext cx="864096" cy="8640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2143897" y="119675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413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5" t="62306" r="64181" b="23832"/>
          <a:stretch/>
        </p:blipFill>
        <p:spPr bwMode="auto">
          <a:xfrm>
            <a:off x="2467333" y="1772816"/>
            <a:ext cx="4408923" cy="3246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1979712" y="1196752"/>
            <a:ext cx="864096" cy="8640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143897" y="119675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6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856" y="4631034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Draw </a:t>
            </a:r>
            <a:r>
              <a:rPr lang="en-US" sz="3600" b="1" dirty="0" smtClean="0"/>
              <a:t>the eye and mouth</a:t>
            </a:r>
            <a:endParaRPr lang="en-SG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979712" y="1196752"/>
            <a:ext cx="864096" cy="8640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2143897" y="119675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6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966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39" t="61492" r="52619" b="24194"/>
          <a:stretch/>
        </p:blipFill>
        <p:spPr bwMode="auto">
          <a:xfrm>
            <a:off x="2592462" y="1628800"/>
            <a:ext cx="4355802" cy="332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75856" y="4631034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Add shading</a:t>
            </a:r>
            <a:endParaRPr lang="en-SG" sz="3600" b="1" dirty="0"/>
          </a:p>
        </p:txBody>
      </p:sp>
      <p:sp>
        <p:nvSpPr>
          <p:cNvPr id="4" name="Oval 3"/>
          <p:cNvSpPr/>
          <p:nvPr/>
        </p:nvSpPr>
        <p:spPr>
          <a:xfrm>
            <a:off x="1979712" y="1196752"/>
            <a:ext cx="864096" cy="8640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2143897" y="119675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7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979712" y="1196752"/>
            <a:ext cx="864096" cy="8640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2143897" y="119675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7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725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37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Chetna</dc:creator>
  <cp:lastModifiedBy>Chetna</cp:lastModifiedBy>
  <cp:revision>4</cp:revision>
  <dcterms:created xsi:type="dcterms:W3CDTF">2012-11-08T09:40:39Z</dcterms:created>
  <dcterms:modified xsi:type="dcterms:W3CDTF">2012-11-15T06:36:01Z</dcterms:modified>
</cp:coreProperties>
</file>